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278" r:id="rId4"/>
    <p:sldId id="281" r:id="rId5"/>
    <p:sldId id="279" r:id="rId6"/>
    <p:sldId id="282" r:id="rId7"/>
    <p:sldId id="284" r:id="rId8"/>
    <p:sldId id="285" r:id="rId9"/>
    <p:sldId id="289" r:id="rId10"/>
    <p:sldId id="286" r:id="rId11"/>
    <p:sldId id="261" r:id="rId12"/>
    <p:sldId id="263" r:id="rId13"/>
    <p:sldId id="266" r:id="rId14"/>
    <p:sldId id="294" r:id="rId15"/>
    <p:sldId id="295" r:id="rId16"/>
    <p:sldId id="293" r:id="rId17"/>
  </p:sldIdLst>
  <p:sldSz cx="12192000" cy="6858000"/>
  <p:notesSz cx="7023100" cy="9309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-192" y="-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A44984-5F10-46F7-806D-E587F27AA3BF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4086AC6-8D18-4D95-9E6F-CC0266E0FF18}">
      <dgm:prSet phldrT="[Texto]"/>
      <dgm:spPr/>
      <dgm:t>
        <a:bodyPr/>
        <a:lstStyle/>
        <a:p>
          <a:r>
            <a:rPr lang="es-ES" i="0" dirty="0" smtClean="0">
              <a:latin typeface="Arial Rounded MT Bold" panose="020F0704030504030204" pitchFamily="34" charset="0"/>
            </a:rPr>
            <a:t>INSTALACIÓN DE EDUCACIÓN PREVENTIVA PARA EL CUIDO DE LA SALUD, GENERANDO PRÁCTICAS Y HÁBITOS PARA LA  VIDA</a:t>
          </a:r>
          <a:endParaRPr lang="es-ES" dirty="0"/>
        </a:p>
      </dgm:t>
    </dgm:pt>
    <dgm:pt modelId="{DDC89032-9D79-43F3-8B84-325BFC1108CC}" type="parTrans" cxnId="{0E27E3BC-2588-4E37-A767-13F00800E27B}">
      <dgm:prSet/>
      <dgm:spPr/>
      <dgm:t>
        <a:bodyPr/>
        <a:lstStyle/>
        <a:p>
          <a:endParaRPr lang="es-ES"/>
        </a:p>
      </dgm:t>
    </dgm:pt>
    <dgm:pt modelId="{C7CFE9E9-268B-4C03-AB34-3142A42E7D0C}" type="sibTrans" cxnId="{0E27E3BC-2588-4E37-A767-13F00800E27B}">
      <dgm:prSet/>
      <dgm:spPr/>
      <dgm:t>
        <a:bodyPr/>
        <a:lstStyle/>
        <a:p>
          <a:endParaRPr lang="es-ES"/>
        </a:p>
      </dgm:t>
    </dgm:pt>
    <dgm:pt modelId="{74742A18-1385-42DE-8E10-A97088CEE93F}">
      <dgm:prSet phldrT="[Texto]"/>
      <dgm:spPr/>
      <dgm:t>
        <a:bodyPr/>
        <a:lstStyle/>
        <a:p>
          <a:r>
            <a:rPr lang="es-NI" dirty="0" smtClean="0"/>
            <a:t>.</a:t>
          </a:r>
          <a:endParaRPr lang="es-ES" dirty="0"/>
        </a:p>
      </dgm:t>
    </dgm:pt>
    <dgm:pt modelId="{61103664-E40C-4110-9AC4-403143206DC3}" type="parTrans" cxnId="{576419F9-F128-441E-BF56-039B9B2DB0E5}">
      <dgm:prSet/>
      <dgm:spPr/>
      <dgm:t>
        <a:bodyPr/>
        <a:lstStyle/>
        <a:p>
          <a:endParaRPr lang="es-ES"/>
        </a:p>
      </dgm:t>
    </dgm:pt>
    <dgm:pt modelId="{458CF556-37E8-4ECA-8B0B-AD9CB79DDAC6}" type="sibTrans" cxnId="{576419F9-F128-441E-BF56-039B9B2DB0E5}">
      <dgm:prSet/>
      <dgm:spPr/>
      <dgm:t>
        <a:bodyPr/>
        <a:lstStyle/>
        <a:p>
          <a:endParaRPr lang="es-ES"/>
        </a:p>
      </dgm:t>
    </dgm:pt>
    <dgm:pt modelId="{B8372D1A-E1FA-4AB9-997E-CC8423980F22}">
      <dgm:prSet phldrT="[Texto]"/>
      <dgm:spPr/>
      <dgm:t>
        <a:bodyPr/>
        <a:lstStyle/>
        <a:p>
          <a:r>
            <a:rPr lang="es-ES" i="0" dirty="0" smtClean="0">
              <a:latin typeface="Arial Rounded MT Bold" panose="020F0704030504030204" pitchFamily="34" charset="0"/>
            </a:rPr>
            <a:t>PROCESO EDUCATIVO CENTRADO EN EL ESTUDIANTE, ORIENTADO A APRENDIZAJES; CAPACITACIÓN DE DOCENTES, ACOMPAÑANDO PROTAGONISMO DE FAMILIAS</a:t>
          </a:r>
          <a:endParaRPr lang="es-ES" dirty="0"/>
        </a:p>
      </dgm:t>
    </dgm:pt>
    <dgm:pt modelId="{1C89DC26-8855-4392-973C-52AA4058D801}" type="parTrans" cxnId="{EBA69BAF-4D58-4B0B-ABBF-4611F8C0420F}">
      <dgm:prSet/>
      <dgm:spPr/>
      <dgm:t>
        <a:bodyPr/>
        <a:lstStyle/>
        <a:p>
          <a:endParaRPr lang="es-ES"/>
        </a:p>
      </dgm:t>
    </dgm:pt>
    <dgm:pt modelId="{984256D6-B4E5-4C82-92D0-C8F02C0B1B46}" type="sibTrans" cxnId="{EBA69BAF-4D58-4B0B-ABBF-4611F8C0420F}">
      <dgm:prSet/>
      <dgm:spPr/>
      <dgm:t>
        <a:bodyPr/>
        <a:lstStyle/>
        <a:p>
          <a:endParaRPr lang="es-ES"/>
        </a:p>
      </dgm:t>
    </dgm:pt>
    <dgm:pt modelId="{5C90F810-1DAA-4434-8F57-4907B15A0800}">
      <dgm:prSet phldrT="[Texto]"/>
      <dgm:spPr/>
      <dgm:t>
        <a:bodyPr/>
        <a:lstStyle/>
        <a:p>
          <a:r>
            <a:rPr lang="es-NI" dirty="0" smtClean="0"/>
            <a:t>.</a:t>
          </a:r>
          <a:endParaRPr lang="es-ES" dirty="0"/>
        </a:p>
      </dgm:t>
    </dgm:pt>
    <dgm:pt modelId="{B8D9ECF6-58BE-47AD-8269-8355FF51BAD3}" type="parTrans" cxnId="{131F5AFF-88BE-44B8-9629-9F72D18A0C51}">
      <dgm:prSet/>
      <dgm:spPr/>
      <dgm:t>
        <a:bodyPr/>
        <a:lstStyle/>
        <a:p>
          <a:endParaRPr lang="es-ES"/>
        </a:p>
      </dgm:t>
    </dgm:pt>
    <dgm:pt modelId="{68A75F8D-7184-4911-9683-D73CE403C594}" type="sibTrans" cxnId="{131F5AFF-88BE-44B8-9629-9F72D18A0C51}">
      <dgm:prSet/>
      <dgm:spPr/>
      <dgm:t>
        <a:bodyPr/>
        <a:lstStyle/>
        <a:p>
          <a:endParaRPr lang="es-ES"/>
        </a:p>
      </dgm:t>
    </dgm:pt>
    <dgm:pt modelId="{D2FA5647-1894-4B61-9C55-D2076BAB3AC1}">
      <dgm:prSet phldrT="[Texto]"/>
      <dgm:spPr/>
      <dgm:t>
        <a:bodyPr/>
        <a:lstStyle/>
        <a:p>
          <a:r>
            <a:rPr lang="es-NI" i="0" dirty="0" smtClean="0">
              <a:latin typeface="Arial Rounded MT Bold" panose="020F0704030504030204" pitchFamily="34" charset="0"/>
            </a:rPr>
            <a:t>DESARROLLO DE HABILIDADES SOCIOEMOCIONALES, COMO PARTE DE FORMACIÓN INTEGRA Y CONSTRUCCIÓN DE RESILIENCIA</a:t>
          </a:r>
          <a:endParaRPr lang="es-ES" dirty="0"/>
        </a:p>
      </dgm:t>
    </dgm:pt>
    <dgm:pt modelId="{234CAFC9-4C05-499D-902D-42AE4ABAAF72}" type="parTrans" cxnId="{59CC47D0-B3B4-4BC3-82A4-2B52FA95A91A}">
      <dgm:prSet/>
      <dgm:spPr/>
      <dgm:t>
        <a:bodyPr/>
        <a:lstStyle/>
        <a:p>
          <a:endParaRPr lang="es-ES"/>
        </a:p>
      </dgm:t>
    </dgm:pt>
    <dgm:pt modelId="{E5251D91-A49F-4DCC-BE89-65E8E4131702}" type="sibTrans" cxnId="{59CC47D0-B3B4-4BC3-82A4-2B52FA95A91A}">
      <dgm:prSet/>
      <dgm:spPr/>
      <dgm:t>
        <a:bodyPr/>
        <a:lstStyle/>
        <a:p>
          <a:endParaRPr lang="es-ES"/>
        </a:p>
      </dgm:t>
    </dgm:pt>
    <dgm:pt modelId="{CDBF31A8-34C5-4C71-A6B1-9E047A8D754E}">
      <dgm:prSet phldrT="[Texto]"/>
      <dgm:spPr/>
      <dgm:t>
        <a:bodyPr/>
        <a:lstStyle/>
        <a:p>
          <a:endParaRPr lang="es-ES" dirty="0"/>
        </a:p>
      </dgm:t>
    </dgm:pt>
    <dgm:pt modelId="{D6370716-54F6-420C-9969-1E7D5E2A803F}" type="parTrans" cxnId="{1CECA900-C342-4A27-836A-58FFB2432E4F}">
      <dgm:prSet/>
      <dgm:spPr/>
      <dgm:t>
        <a:bodyPr/>
        <a:lstStyle/>
        <a:p>
          <a:endParaRPr lang="es-ES"/>
        </a:p>
      </dgm:t>
    </dgm:pt>
    <dgm:pt modelId="{2071FBD2-851B-4839-9E68-1A874FC1B40E}" type="sibTrans" cxnId="{1CECA900-C342-4A27-836A-58FFB2432E4F}">
      <dgm:prSet/>
      <dgm:spPr/>
      <dgm:t>
        <a:bodyPr/>
        <a:lstStyle/>
        <a:p>
          <a:endParaRPr lang="es-ES"/>
        </a:p>
      </dgm:t>
    </dgm:pt>
    <dgm:pt modelId="{B5F2F185-40DA-42D4-911A-4F16ADDF4DAB}">
      <dgm:prSet/>
      <dgm:spPr/>
      <dgm:t>
        <a:bodyPr/>
        <a:lstStyle/>
        <a:p>
          <a:r>
            <a:rPr lang="es-NI" i="0" dirty="0" smtClean="0">
              <a:latin typeface="Arial Rounded MT Bold" panose="020F0704030504030204" pitchFamily="34" charset="0"/>
            </a:rPr>
            <a:t>TELE-CLASES SEMANALES PARA AFIANZAMIENTO ESCOLAR  Y VINCULO CON EL PROCESO EDUCATIVOS DURANTE EL II SEMESTRE</a:t>
          </a:r>
          <a:endParaRPr lang="es-ES" dirty="0"/>
        </a:p>
      </dgm:t>
    </dgm:pt>
    <dgm:pt modelId="{D6BAC0A9-7A07-4F75-8ECC-D0920F9EE973}" type="parTrans" cxnId="{1FDBE77F-A8DB-486D-A59B-9330C581463F}">
      <dgm:prSet/>
      <dgm:spPr/>
      <dgm:t>
        <a:bodyPr/>
        <a:lstStyle/>
        <a:p>
          <a:endParaRPr lang="es-ES"/>
        </a:p>
      </dgm:t>
    </dgm:pt>
    <dgm:pt modelId="{107B1245-2E94-4088-9243-7805A71E3D2A}" type="sibTrans" cxnId="{1FDBE77F-A8DB-486D-A59B-9330C581463F}">
      <dgm:prSet/>
      <dgm:spPr/>
      <dgm:t>
        <a:bodyPr/>
        <a:lstStyle/>
        <a:p>
          <a:endParaRPr lang="es-ES"/>
        </a:p>
      </dgm:t>
    </dgm:pt>
    <dgm:pt modelId="{F2D2203F-A39D-41CF-9EA5-08364C51C050}">
      <dgm:prSet phldrT="[Texto]"/>
      <dgm:spPr/>
      <dgm:t>
        <a:bodyPr/>
        <a:lstStyle/>
        <a:p>
          <a:r>
            <a:rPr lang="es-NI" dirty="0" smtClean="0"/>
            <a:t>.</a:t>
          </a:r>
          <a:endParaRPr lang="es-ES" dirty="0"/>
        </a:p>
      </dgm:t>
    </dgm:pt>
    <dgm:pt modelId="{983AF94B-8299-490A-8932-BED5E3BE83A7}" type="sibTrans" cxnId="{09396684-5D30-47B0-B29D-01C7866A5B8E}">
      <dgm:prSet/>
      <dgm:spPr/>
      <dgm:t>
        <a:bodyPr/>
        <a:lstStyle/>
        <a:p>
          <a:endParaRPr lang="es-ES"/>
        </a:p>
      </dgm:t>
    </dgm:pt>
    <dgm:pt modelId="{3ACAB9A2-2479-4B2F-BC25-46A0A8CFDB7D}" type="parTrans" cxnId="{09396684-5D30-47B0-B29D-01C7866A5B8E}">
      <dgm:prSet/>
      <dgm:spPr/>
      <dgm:t>
        <a:bodyPr/>
        <a:lstStyle/>
        <a:p>
          <a:endParaRPr lang="es-ES"/>
        </a:p>
      </dgm:t>
    </dgm:pt>
    <dgm:pt modelId="{5ED1E6C5-42EC-476E-B8BA-1CD7E818C8CB}" type="pres">
      <dgm:prSet presAssocID="{CCA44984-5F10-46F7-806D-E587F27AA3B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4BD0131-5DD9-4561-A308-62C3523D81D7}" type="pres">
      <dgm:prSet presAssocID="{F2D2203F-A39D-41CF-9EA5-08364C51C050}" presName="composite" presStyleCnt="0"/>
      <dgm:spPr/>
      <dgm:t>
        <a:bodyPr/>
        <a:lstStyle/>
        <a:p>
          <a:endParaRPr lang="es-NI"/>
        </a:p>
      </dgm:t>
    </dgm:pt>
    <dgm:pt modelId="{8A5345E5-36F0-4B9C-9F56-F35AE83EA53E}" type="pres">
      <dgm:prSet presAssocID="{F2D2203F-A39D-41CF-9EA5-08364C51C050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CF086E-40CF-4FE0-ACAE-C38E8B9E4957}" type="pres">
      <dgm:prSet presAssocID="{F2D2203F-A39D-41CF-9EA5-08364C51C050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7A8B7D-443B-4051-9264-7ED1F50F9B62}" type="pres">
      <dgm:prSet presAssocID="{983AF94B-8299-490A-8932-BED5E3BE83A7}" presName="sp" presStyleCnt="0"/>
      <dgm:spPr/>
      <dgm:t>
        <a:bodyPr/>
        <a:lstStyle/>
        <a:p>
          <a:endParaRPr lang="es-NI"/>
        </a:p>
      </dgm:t>
    </dgm:pt>
    <dgm:pt modelId="{A4381F40-9A08-4B91-9FBE-B05BB67A7D92}" type="pres">
      <dgm:prSet presAssocID="{74742A18-1385-42DE-8E10-A97088CEE93F}" presName="composite" presStyleCnt="0"/>
      <dgm:spPr/>
      <dgm:t>
        <a:bodyPr/>
        <a:lstStyle/>
        <a:p>
          <a:endParaRPr lang="es-NI"/>
        </a:p>
      </dgm:t>
    </dgm:pt>
    <dgm:pt modelId="{2009D9CC-9111-4795-AB3E-638B1C54BF78}" type="pres">
      <dgm:prSet presAssocID="{74742A18-1385-42DE-8E10-A97088CEE93F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8C7643-7346-4BF2-AD89-C1C66E7D61B0}" type="pres">
      <dgm:prSet presAssocID="{74742A18-1385-42DE-8E10-A97088CEE93F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334589-A847-444F-8A67-09DE3F48C69B}" type="pres">
      <dgm:prSet presAssocID="{458CF556-37E8-4ECA-8B0B-AD9CB79DDAC6}" presName="sp" presStyleCnt="0"/>
      <dgm:spPr/>
      <dgm:t>
        <a:bodyPr/>
        <a:lstStyle/>
        <a:p>
          <a:endParaRPr lang="es-NI"/>
        </a:p>
      </dgm:t>
    </dgm:pt>
    <dgm:pt modelId="{FE5EFBF2-08F6-4BA3-84A7-C48D2EA85A3F}" type="pres">
      <dgm:prSet presAssocID="{CDBF31A8-34C5-4C71-A6B1-9E047A8D754E}" presName="composite" presStyleCnt="0"/>
      <dgm:spPr/>
      <dgm:t>
        <a:bodyPr/>
        <a:lstStyle/>
        <a:p>
          <a:endParaRPr lang="es-NI"/>
        </a:p>
      </dgm:t>
    </dgm:pt>
    <dgm:pt modelId="{48571FCC-6CFD-4051-877C-799C26FAC7D7}" type="pres">
      <dgm:prSet presAssocID="{CDBF31A8-34C5-4C71-A6B1-9E047A8D754E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E5050F-C6D2-449E-A90D-EABEFF9DEB29}" type="pres">
      <dgm:prSet presAssocID="{CDBF31A8-34C5-4C71-A6B1-9E047A8D754E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7863AD-F7F7-4ABE-8954-F1A07DB3BFC3}" type="pres">
      <dgm:prSet presAssocID="{2071FBD2-851B-4839-9E68-1A874FC1B40E}" presName="sp" presStyleCnt="0"/>
      <dgm:spPr/>
      <dgm:t>
        <a:bodyPr/>
        <a:lstStyle/>
        <a:p>
          <a:endParaRPr lang="es-NI"/>
        </a:p>
      </dgm:t>
    </dgm:pt>
    <dgm:pt modelId="{6C5A41DE-CB4D-469A-AA36-ADD739BE3327}" type="pres">
      <dgm:prSet presAssocID="{5C90F810-1DAA-4434-8F57-4907B15A0800}" presName="composite" presStyleCnt="0"/>
      <dgm:spPr/>
      <dgm:t>
        <a:bodyPr/>
        <a:lstStyle/>
        <a:p>
          <a:endParaRPr lang="es-NI"/>
        </a:p>
      </dgm:t>
    </dgm:pt>
    <dgm:pt modelId="{20EC4ACB-CE04-4CDE-A9D2-668C000507E5}" type="pres">
      <dgm:prSet presAssocID="{5C90F810-1DAA-4434-8F57-4907B15A080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B5F984-7C95-46A3-A87D-16A6B8A259B9}" type="pres">
      <dgm:prSet presAssocID="{5C90F810-1DAA-4434-8F57-4907B15A0800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DE6A1BD-E445-442D-B406-44ABD48482A2}" type="presOf" srcId="{5C90F810-1DAA-4434-8F57-4907B15A0800}" destId="{20EC4ACB-CE04-4CDE-A9D2-668C000507E5}" srcOrd="0" destOrd="0" presId="urn:microsoft.com/office/officeart/2005/8/layout/chevron2"/>
    <dgm:cxn modelId="{8FF19688-FA6D-41A5-A2BC-A1DEE4F0859E}" type="presOf" srcId="{CDBF31A8-34C5-4C71-A6B1-9E047A8D754E}" destId="{48571FCC-6CFD-4051-877C-799C26FAC7D7}" srcOrd="0" destOrd="0" presId="urn:microsoft.com/office/officeart/2005/8/layout/chevron2"/>
    <dgm:cxn modelId="{131F5AFF-88BE-44B8-9629-9F72D18A0C51}" srcId="{CCA44984-5F10-46F7-806D-E587F27AA3BF}" destId="{5C90F810-1DAA-4434-8F57-4907B15A0800}" srcOrd="3" destOrd="0" parTransId="{B8D9ECF6-58BE-47AD-8269-8355FF51BAD3}" sibTransId="{68A75F8D-7184-4911-9683-D73CE403C594}"/>
    <dgm:cxn modelId="{1E23C49C-0661-4EB8-8236-AFD0740A7A77}" type="presOf" srcId="{B8372D1A-E1FA-4AB9-997E-CC8423980F22}" destId="{EBE5050F-C6D2-449E-A90D-EABEFF9DEB29}" srcOrd="0" destOrd="0" presId="urn:microsoft.com/office/officeart/2005/8/layout/chevron2"/>
    <dgm:cxn modelId="{3B15FDDA-867B-4D4B-8DE2-6AA98B689463}" type="presOf" srcId="{74742A18-1385-42DE-8E10-A97088CEE93F}" destId="{2009D9CC-9111-4795-AB3E-638B1C54BF78}" srcOrd="0" destOrd="0" presId="urn:microsoft.com/office/officeart/2005/8/layout/chevron2"/>
    <dgm:cxn modelId="{EB75F313-2D6E-43DF-9F94-7BF6211533D1}" type="presOf" srcId="{D2FA5647-1894-4B61-9C55-D2076BAB3AC1}" destId="{75B5F984-7C95-46A3-A87D-16A6B8A259B9}" srcOrd="0" destOrd="0" presId="urn:microsoft.com/office/officeart/2005/8/layout/chevron2"/>
    <dgm:cxn modelId="{1DF37750-4237-4C22-B0ED-0FBB2C4DCCE8}" type="presOf" srcId="{CCA44984-5F10-46F7-806D-E587F27AA3BF}" destId="{5ED1E6C5-42EC-476E-B8BA-1CD7E818C8CB}" srcOrd="0" destOrd="0" presId="urn:microsoft.com/office/officeart/2005/8/layout/chevron2"/>
    <dgm:cxn modelId="{749A9E33-5641-4FFC-9C9E-17B0780C4C6B}" type="presOf" srcId="{C4086AC6-8D18-4D95-9E6F-CC0266E0FF18}" destId="{71CF086E-40CF-4FE0-ACAE-C38E8B9E4957}" srcOrd="0" destOrd="0" presId="urn:microsoft.com/office/officeart/2005/8/layout/chevron2"/>
    <dgm:cxn modelId="{EBA69BAF-4D58-4B0B-ABBF-4611F8C0420F}" srcId="{CDBF31A8-34C5-4C71-A6B1-9E047A8D754E}" destId="{B8372D1A-E1FA-4AB9-997E-CC8423980F22}" srcOrd="0" destOrd="0" parTransId="{1C89DC26-8855-4392-973C-52AA4058D801}" sibTransId="{984256D6-B4E5-4C82-92D0-C8F02C0B1B46}"/>
    <dgm:cxn modelId="{7A6FB5C3-63CA-475D-A90F-D6606FC58E5B}" type="presOf" srcId="{B5F2F185-40DA-42D4-911A-4F16ADDF4DAB}" destId="{DF8C7643-7346-4BF2-AD89-C1C66E7D61B0}" srcOrd="0" destOrd="0" presId="urn:microsoft.com/office/officeart/2005/8/layout/chevron2"/>
    <dgm:cxn modelId="{576419F9-F128-441E-BF56-039B9B2DB0E5}" srcId="{CCA44984-5F10-46F7-806D-E587F27AA3BF}" destId="{74742A18-1385-42DE-8E10-A97088CEE93F}" srcOrd="1" destOrd="0" parTransId="{61103664-E40C-4110-9AC4-403143206DC3}" sibTransId="{458CF556-37E8-4ECA-8B0B-AD9CB79DDAC6}"/>
    <dgm:cxn modelId="{5CE2A4C2-45DC-4A75-B392-426069865CCD}" type="presOf" srcId="{F2D2203F-A39D-41CF-9EA5-08364C51C050}" destId="{8A5345E5-36F0-4B9C-9F56-F35AE83EA53E}" srcOrd="0" destOrd="0" presId="urn:microsoft.com/office/officeart/2005/8/layout/chevron2"/>
    <dgm:cxn modelId="{1FDBE77F-A8DB-486D-A59B-9330C581463F}" srcId="{74742A18-1385-42DE-8E10-A97088CEE93F}" destId="{B5F2F185-40DA-42D4-911A-4F16ADDF4DAB}" srcOrd="0" destOrd="0" parTransId="{D6BAC0A9-7A07-4F75-8ECC-D0920F9EE973}" sibTransId="{107B1245-2E94-4088-9243-7805A71E3D2A}"/>
    <dgm:cxn modelId="{0E27E3BC-2588-4E37-A767-13F00800E27B}" srcId="{F2D2203F-A39D-41CF-9EA5-08364C51C050}" destId="{C4086AC6-8D18-4D95-9E6F-CC0266E0FF18}" srcOrd="0" destOrd="0" parTransId="{DDC89032-9D79-43F3-8B84-325BFC1108CC}" sibTransId="{C7CFE9E9-268B-4C03-AB34-3142A42E7D0C}"/>
    <dgm:cxn modelId="{1CECA900-C342-4A27-836A-58FFB2432E4F}" srcId="{CCA44984-5F10-46F7-806D-E587F27AA3BF}" destId="{CDBF31A8-34C5-4C71-A6B1-9E047A8D754E}" srcOrd="2" destOrd="0" parTransId="{D6370716-54F6-420C-9969-1E7D5E2A803F}" sibTransId="{2071FBD2-851B-4839-9E68-1A874FC1B40E}"/>
    <dgm:cxn modelId="{59CC47D0-B3B4-4BC3-82A4-2B52FA95A91A}" srcId="{5C90F810-1DAA-4434-8F57-4907B15A0800}" destId="{D2FA5647-1894-4B61-9C55-D2076BAB3AC1}" srcOrd="0" destOrd="0" parTransId="{234CAFC9-4C05-499D-902D-42AE4ABAAF72}" sibTransId="{E5251D91-A49F-4DCC-BE89-65E8E4131702}"/>
    <dgm:cxn modelId="{09396684-5D30-47B0-B29D-01C7866A5B8E}" srcId="{CCA44984-5F10-46F7-806D-E587F27AA3BF}" destId="{F2D2203F-A39D-41CF-9EA5-08364C51C050}" srcOrd="0" destOrd="0" parTransId="{3ACAB9A2-2479-4B2F-BC25-46A0A8CFDB7D}" sibTransId="{983AF94B-8299-490A-8932-BED5E3BE83A7}"/>
    <dgm:cxn modelId="{ED84B0AA-EA55-413A-993E-F35271B2E394}" type="presParOf" srcId="{5ED1E6C5-42EC-476E-B8BA-1CD7E818C8CB}" destId="{14BD0131-5DD9-4561-A308-62C3523D81D7}" srcOrd="0" destOrd="0" presId="urn:microsoft.com/office/officeart/2005/8/layout/chevron2"/>
    <dgm:cxn modelId="{8DCA54A5-A908-4962-B5E5-84E3D98DAD6B}" type="presParOf" srcId="{14BD0131-5DD9-4561-A308-62C3523D81D7}" destId="{8A5345E5-36F0-4B9C-9F56-F35AE83EA53E}" srcOrd="0" destOrd="0" presId="urn:microsoft.com/office/officeart/2005/8/layout/chevron2"/>
    <dgm:cxn modelId="{851A0737-96B5-4957-BE8A-AF31EE711C1D}" type="presParOf" srcId="{14BD0131-5DD9-4561-A308-62C3523D81D7}" destId="{71CF086E-40CF-4FE0-ACAE-C38E8B9E4957}" srcOrd="1" destOrd="0" presId="urn:microsoft.com/office/officeart/2005/8/layout/chevron2"/>
    <dgm:cxn modelId="{DA5564B1-2134-41AC-B03D-1077724CC589}" type="presParOf" srcId="{5ED1E6C5-42EC-476E-B8BA-1CD7E818C8CB}" destId="{EF7A8B7D-443B-4051-9264-7ED1F50F9B62}" srcOrd="1" destOrd="0" presId="urn:microsoft.com/office/officeart/2005/8/layout/chevron2"/>
    <dgm:cxn modelId="{4F7E07F4-76D5-4FC7-BB04-887CE36AFCD0}" type="presParOf" srcId="{5ED1E6C5-42EC-476E-B8BA-1CD7E818C8CB}" destId="{A4381F40-9A08-4B91-9FBE-B05BB67A7D92}" srcOrd="2" destOrd="0" presId="urn:microsoft.com/office/officeart/2005/8/layout/chevron2"/>
    <dgm:cxn modelId="{E070D014-CE69-46ED-978B-51719E583338}" type="presParOf" srcId="{A4381F40-9A08-4B91-9FBE-B05BB67A7D92}" destId="{2009D9CC-9111-4795-AB3E-638B1C54BF78}" srcOrd="0" destOrd="0" presId="urn:microsoft.com/office/officeart/2005/8/layout/chevron2"/>
    <dgm:cxn modelId="{60894E4E-4350-4865-A5FC-59D8E997A51C}" type="presParOf" srcId="{A4381F40-9A08-4B91-9FBE-B05BB67A7D92}" destId="{DF8C7643-7346-4BF2-AD89-C1C66E7D61B0}" srcOrd="1" destOrd="0" presId="urn:microsoft.com/office/officeart/2005/8/layout/chevron2"/>
    <dgm:cxn modelId="{2A539352-F41A-4725-A8AA-485D64303BE4}" type="presParOf" srcId="{5ED1E6C5-42EC-476E-B8BA-1CD7E818C8CB}" destId="{E8334589-A847-444F-8A67-09DE3F48C69B}" srcOrd="3" destOrd="0" presId="urn:microsoft.com/office/officeart/2005/8/layout/chevron2"/>
    <dgm:cxn modelId="{311B5FA4-9520-4B84-84B8-EF848A575268}" type="presParOf" srcId="{5ED1E6C5-42EC-476E-B8BA-1CD7E818C8CB}" destId="{FE5EFBF2-08F6-4BA3-84A7-C48D2EA85A3F}" srcOrd="4" destOrd="0" presId="urn:microsoft.com/office/officeart/2005/8/layout/chevron2"/>
    <dgm:cxn modelId="{8C306693-9DF1-4011-BAD9-C053DDBB356C}" type="presParOf" srcId="{FE5EFBF2-08F6-4BA3-84A7-C48D2EA85A3F}" destId="{48571FCC-6CFD-4051-877C-799C26FAC7D7}" srcOrd="0" destOrd="0" presId="urn:microsoft.com/office/officeart/2005/8/layout/chevron2"/>
    <dgm:cxn modelId="{08D36EE0-DFC5-4265-A5A1-6FAE0E19FA5A}" type="presParOf" srcId="{FE5EFBF2-08F6-4BA3-84A7-C48D2EA85A3F}" destId="{EBE5050F-C6D2-449E-A90D-EABEFF9DEB29}" srcOrd="1" destOrd="0" presId="urn:microsoft.com/office/officeart/2005/8/layout/chevron2"/>
    <dgm:cxn modelId="{91C43134-4AC8-4310-BD3F-43A356E7DCEB}" type="presParOf" srcId="{5ED1E6C5-42EC-476E-B8BA-1CD7E818C8CB}" destId="{2D7863AD-F7F7-4ABE-8954-F1A07DB3BFC3}" srcOrd="5" destOrd="0" presId="urn:microsoft.com/office/officeart/2005/8/layout/chevron2"/>
    <dgm:cxn modelId="{DDAD96DB-1A3A-4361-951F-3E4F50924679}" type="presParOf" srcId="{5ED1E6C5-42EC-476E-B8BA-1CD7E818C8CB}" destId="{6C5A41DE-CB4D-469A-AA36-ADD739BE3327}" srcOrd="6" destOrd="0" presId="urn:microsoft.com/office/officeart/2005/8/layout/chevron2"/>
    <dgm:cxn modelId="{5D90A294-B23B-47D4-88E3-DF05A1B445E5}" type="presParOf" srcId="{6C5A41DE-CB4D-469A-AA36-ADD739BE3327}" destId="{20EC4ACB-CE04-4CDE-A9D2-668C000507E5}" srcOrd="0" destOrd="0" presId="urn:microsoft.com/office/officeart/2005/8/layout/chevron2"/>
    <dgm:cxn modelId="{AA244088-207B-4E4B-A7C0-EF6FF0B97F5E}" type="presParOf" srcId="{6C5A41DE-CB4D-469A-AA36-ADD739BE3327}" destId="{75B5F984-7C95-46A3-A87D-16A6B8A259B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CF8184-3DC1-4694-8CC4-A2365FDEFEDE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NI"/>
        </a:p>
      </dgm:t>
    </dgm:pt>
    <dgm:pt modelId="{85E25444-978D-4F95-8456-791E5387C64A}">
      <dgm:prSet phldrT="[Texto]" custT="1"/>
      <dgm:spPr/>
      <dgm:t>
        <a:bodyPr/>
        <a:lstStyle/>
        <a:p>
          <a:r>
            <a:rPr lang="es-ES" sz="2200" b="0" i="0" u="none" strike="noStrike" cap="none" dirty="0" smtClean="0">
              <a:latin typeface="Arial Rounded MT Bold" panose="020F0704030504030204" pitchFamily="34" charset="0"/>
              <a:ea typeface="Arial"/>
              <a:cs typeface="Arial"/>
              <a:sym typeface="Arial"/>
            </a:rPr>
            <a:t>Evaluación flexible enfocado a indagar asimilación y aprendizajes</a:t>
          </a:r>
          <a:endParaRPr lang="es-NI" sz="2200" dirty="0"/>
        </a:p>
      </dgm:t>
    </dgm:pt>
    <dgm:pt modelId="{1CBE4A9E-7103-4896-8A24-ADA44D25F261}" type="parTrans" cxnId="{3125888C-6791-424D-B9D0-0147BE94C3D9}">
      <dgm:prSet/>
      <dgm:spPr/>
      <dgm:t>
        <a:bodyPr/>
        <a:lstStyle/>
        <a:p>
          <a:endParaRPr lang="es-NI"/>
        </a:p>
      </dgm:t>
    </dgm:pt>
    <dgm:pt modelId="{C0E6235F-D849-4CC4-A6ED-EA80ED120683}" type="sibTrans" cxnId="{3125888C-6791-424D-B9D0-0147BE94C3D9}">
      <dgm:prSet/>
      <dgm:spPr/>
      <dgm:t>
        <a:bodyPr/>
        <a:lstStyle/>
        <a:p>
          <a:endParaRPr lang="es-NI"/>
        </a:p>
      </dgm:t>
    </dgm:pt>
    <dgm:pt modelId="{93B9CE04-21BB-4005-9E7E-DABA18458EE5}">
      <dgm:prSet/>
      <dgm:spPr/>
      <dgm:t>
        <a:bodyPr/>
        <a:lstStyle/>
        <a:p>
          <a:r>
            <a:rPr lang="es-ES" b="0" i="0" u="none" strike="noStrike" cap="none" dirty="0" smtClean="0">
              <a:latin typeface="Arial Rounded MT Bold" panose="020F0704030504030204" pitchFamily="34" charset="0"/>
              <a:ea typeface="Arial"/>
              <a:cs typeface="Arial"/>
              <a:sym typeface="Arial"/>
            </a:rPr>
            <a:t>Instrumentos con criterios de evaluación que respondan a la intención educativa que establece el indicador de logro y contenido</a:t>
          </a:r>
          <a:endParaRPr lang="es-NI" dirty="0"/>
        </a:p>
      </dgm:t>
    </dgm:pt>
    <dgm:pt modelId="{E2E57455-76F2-4413-8CDC-5EFE43E539B7}" type="parTrans" cxnId="{7A504DEC-D077-4D2E-AD8B-7E3BEAC5D99B}">
      <dgm:prSet/>
      <dgm:spPr/>
      <dgm:t>
        <a:bodyPr/>
        <a:lstStyle/>
        <a:p>
          <a:endParaRPr lang="es-NI"/>
        </a:p>
      </dgm:t>
    </dgm:pt>
    <dgm:pt modelId="{A3773346-A045-4630-AF9B-D6D53C59E755}" type="sibTrans" cxnId="{7A504DEC-D077-4D2E-AD8B-7E3BEAC5D99B}">
      <dgm:prSet/>
      <dgm:spPr/>
      <dgm:t>
        <a:bodyPr/>
        <a:lstStyle/>
        <a:p>
          <a:endParaRPr lang="es-NI"/>
        </a:p>
      </dgm:t>
    </dgm:pt>
    <dgm:pt modelId="{89898A79-F956-4964-B107-0CA30E09DC3D}">
      <dgm:prSet/>
      <dgm:spPr/>
      <dgm:t>
        <a:bodyPr/>
        <a:lstStyle/>
        <a:p>
          <a:r>
            <a:rPr lang="es-ES" b="0" i="0" u="none" strike="noStrike" cap="none" dirty="0" smtClean="0">
              <a:latin typeface="Arial Rounded MT Bold" panose="020F0704030504030204" pitchFamily="34" charset="0"/>
              <a:ea typeface="Arial"/>
              <a:cs typeface="Arial"/>
            </a:rPr>
            <a:t>Estudiantes monitores, para apoyar a sus compañeros que presentan dificultades en el avance de su aprendizaje</a:t>
          </a:r>
          <a:endParaRPr lang="es-NI" dirty="0"/>
        </a:p>
      </dgm:t>
    </dgm:pt>
    <dgm:pt modelId="{92AD113F-A9A3-42BD-903A-406D5F898D43}" type="parTrans" cxnId="{A33611F5-A90A-438C-895A-D0F729B4FDE7}">
      <dgm:prSet/>
      <dgm:spPr/>
      <dgm:t>
        <a:bodyPr/>
        <a:lstStyle/>
        <a:p>
          <a:endParaRPr lang="es-NI"/>
        </a:p>
      </dgm:t>
    </dgm:pt>
    <dgm:pt modelId="{FEB0C9F1-8452-49DA-98A4-97DC644C359D}" type="sibTrans" cxnId="{A33611F5-A90A-438C-895A-D0F729B4FDE7}">
      <dgm:prSet/>
      <dgm:spPr/>
      <dgm:t>
        <a:bodyPr/>
        <a:lstStyle/>
        <a:p>
          <a:endParaRPr lang="es-NI"/>
        </a:p>
      </dgm:t>
    </dgm:pt>
    <dgm:pt modelId="{7B5A96D6-F262-467B-BA9F-89D95F970669}">
      <dgm:prSet/>
      <dgm:spPr/>
      <dgm:t>
        <a:bodyPr/>
        <a:lstStyle/>
        <a:p>
          <a:r>
            <a:rPr lang="es-ES" b="0" i="0" u="none" strike="noStrike" cap="none" dirty="0" smtClean="0">
              <a:latin typeface="Arial Rounded MT Bold" panose="020F0704030504030204" pitchFamily="34" charset="0"/>
              <a:ea typeface="Arial"/>
              <a:cs typeface="Arial"/>
            </a:rPr>
            <a:t>Promoción de la interacción y el trabajo colaborativo, así como valores de solidaridad</a:t>
          </a:r>
          <a:endParaRPr lang="es-NI" dirty="0"/>
        </a:p>
      </dgm:t>
    </dgm:pt>
    <dgm:pt modelId="{02901924-10B1-41E9-A830-5F3F902DA16F}" type="parTrans" cxnId="{08BACE8A-326E-4E78-9800-65C932E12276}">
      <dgm:prSet/>
      <dgm:spPr/>
      <dgm:t>
        <a:bodyPr/>
        <a:lstStyle/>
        <a:p>
          <a:endParaRPr lang="es-NI"/>
        </a:p>
      </dgm:t>
    </dgm:pt>
    <dgm:pt modelId="{BD096586-CC75-43D0-9964-672F7876D094}" type="sibTrans" cxnId="{08BACE8A-326E-4E78-9800-65C932E12276}">
      <dgm:prSet/>
      <dgm:spPr/>
      <dgm:t>
        <a:bodyPr/>
        <a:lstStyle/>
        <a:p>
          <a:endParaRPr lang="es-NI"/>
        </a:p>
      </dgm:t>
    </dgm:pt>
    <dgm:pt modelId="{5B2E40D2-912D-4F9A-A683-6E4ED5F2FEB6}" type="pres">
      <dgm:prSet presAssocID="{8ECF8184-3DC1-4694-8CC4-A2365FDEFED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NI"/>
        </a:p>
      </dgm:t>
    </dgm:pt>
    <dgm:pt modelId="{1C6B688D-F9AB-4448-8DC9-ACF9723AEB40}" type="pres">
      <dgm:prSet presAssocID="{85E25444-978D-4F95-8456-791E5387C64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47C9E3B4-85F1-465D-9D23-282085F0A381}" type="pres">
      <dgm:prSet presAssocID="{C0E6235F-D849-4CC4-A6ED-EA80ED120683}" presName="spacer" presStyleCnt="0"/>
      <dgm:spPr/>
    </dgm:pt>
    <dgm:pt modelId="{D78981A0-C03D-46FB-B7A7-0BD47000ED0B}" type="pres">
      <dgm:prSet presAssocID="{93B9CE04-21BB-4005-9E7E-DABA18458EE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71632E97-39B8-4703-8147-3FAD1458973B}" type="pres">
      <dgm:prSet presAssocID="{A3773346-A045-4630-AF9B-D6D53C59E755}" presName="spacer" presStyleCnt="0"/>
      <dgm:spPr/>
    </dgm:pt>
    <dgm:pt modelId="{A3DC3B69-B56E-4F5D-A92B-7F1F8E530D7B}" type="pres">
      <dgm:prSet presAssocID="{89898A79-F956-4964-B107-0CA30E09DC3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754A62AB-32D4-4741-AE9E-1B96BE39F2F3}" type="pres">
      <dgm:prSet presAssocID="{FEB0C9F1-8452-49DA-98A4-97DC644C359D}" presName="spacer" presStyleCnt="0"/>
      <dgm:spPr/>
    </dgm:pt>
    <dgm:pt modelId="{61CE4769-16AE-4318-A55E-473D5A4502A7}" type="pres">
      <dgm:prSet presAssocID="{7B5A96D6-F262-467B-BA9F-89D95F97066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NI"/>
        </a:p>
      </dgm:t>
    </dgm:pt>
  </dgm:ptLst>
  <dgm:cxnLst>
    <dgm:cxn modelId="{5BF74C1F-2BC8-444C-A82F-DA1583CA1213}" type="presOf" srcId="{85E25444-978D-4F95-8456-791E5387C64A}" destId="{1C6B688D-F9AB-4448-8DC9-ACF9723AEB40}" srcOrd="0" destOrd="0" presId="urn:microsoft.com/office/officeart/2005/8/layout/vList2"/>
    <dgm:cxn modelId="{3125888C-6791-424D-B9D0-0147BE94C3D9}" srcId="{8ECF8184-3DC1-4694-8CC4-A2365FDEFEDE}" destId="{85E25444-978D-4F95-8456-791E5387C64A}" srcOrd="0" destOrd="0" parTransId="{1CBE4A9E-7103-4896-8A24-ADA44D25F261}" sibTransId="{C0E6235F-D849-4CC4-A6ED-EA80ED120683}"/>
    <dgm:cxn modelId="{8E2D9238-31FB-4A14-9A52-F8DA58BFE9CA}" type="presOf" srcId="{93B9CE04-21BB-4005-9E7E-DABA18458EE5}" destId="{D78981A0-C03D-46FB-B7A7-0BD47000ED0B}" srcOrd="0" destOrd="0" presId="urn:microsoft.com/office/officeart/2005/8/layout/vList2"/>
    <dgm:cxn modelId="{08BACE8A-326E-4E78-9800-65C932E12276}" srcId="{8ECF8184-3DC1-4694-8CC4-A2365FDEFEDE}" destId="{7B5A96D6-F262-467B-BA9F-89D95F970669}" srcOrd="3" destOrd="0" parTransId="{02901924-10B1-41E9-A830-5F3F902DA16F}" sibTransId="{BD096586-CC75-43D0-9964-672F7876D094}"/>
    <dgm:cxn modelId="{27668AF4-0520-4EF4-93CA-8B8B9E07ACB0}" type="presOf" srcId="{8ECF8184-3DC1-4694-8CC4-A2365FDEFEDE}" destId="{5B2E40D2-912D-4F9A-A683-6E4ED5F2FEB6}" srcOrd="0" destOrd="0" presId="urn:microsoft.com/office/officeart/2005/8/layout/vList2"/>
    <dgm:cxn modelId="{1F237AF8-4168-474A-82C8-33F6E4042488}" type="presOf" srcId="{7B5A96D6-F262-467B-BA9F-89D95F970669}" destId="{61CE4769-16AE-4318-A55E-473D5A4502A7}" srcOrd="0" destOrd="0" presId="urn:microsoft.com/office/officeart/2005/8/layout/vList2"/>
    <dgm:cxn modelId="{A33611F5-A90A-438C-895A-D0F729B4FDE7}" srcId="{8ECF8184-3DC1-4694-8CC4-A2365FDEFEDE}" destId="{89898A79-F956-4964-B107-0CA30E09DC3D}" srcOrd="2" destOrd="0" parTransId="{92AD113F-A9A3-42BD-903A-406D5F898D43}" sibTransId="{FEB0C9F1-8452-49DA-98A4-97DC644C359D}"/>
    <dgm:cxn modelId="{7A504DEC-D077-4D2E-AD8B-7E3BEAC5D99B}" srcId="{8ECF8184-3DC1-4694-8CC4-A2365FDEFEDE}" destId="{93B9CE04-21BB-4005-9E7E-DABA18458EE5}" srcOrd="1" destOrd="0" parTransId="{E2E57455-76F2-4413-8CDC-5EFE43E539B7}" sibTransId="{A3773346-A045-4630-AF9B-D6D53C59E755}"/>
    <dgm:cxn modelId="{D3846B73-B0C2-4BE0-8482-0C2408CEE2FC}" type="presOf" srcId="{89898A79-F956-4964-B107-0CA30E09DC3D}" destId="{A3DC3B69-B56E-4F5D-A92B-7F1F8E530D7B}" srcOrd="0" destOrd="0" presId="urn:microsoft.com/office/officeart/2005/8/layout/vList2"/>
    <dgm:cxn modelId="{5657714B-EC20-4B3F-B692-A0758F8E4A79}" type="presParOf" srcId="{5B2E40D2-912D-4F9A-A683-6E4ED5F2FEB6}" destId="{1C6B688D-F9AB-4448-8DC9-ACF9723AEB40}" srcOrd="0" destOrd="0" presId="urn:microsoft.com/office/officeart/2005/8/layout/vList2"/>
    <dgm:cxn modelId="{C4E76BCE-4529-4945-8619-E911BD8E7D86}" type="presParOf" srcId="{5B2E40D2-912D-4F9A-A683-6E4ED5F2FEB6}" destId="{47C9E3B4-85F1-465D-9D23-282085F0A381}" srcOrd="1" destOrd="0" presId="urn:microsoft.com/office/officeart/2005/8/layout/vList2"/>
    <dgm:cxn modelId="{459ACA74-B442-43CF-948F-EAF1DED26424}" type="presParOf" srcId="{5B2E40D2-912D-4F9A-A683-6E4ED5F2FEB6}" destId="{D78981A0-C03D-46FB-B7A7-0BD47000ED0B}" srcOrd="2" destOrd="0" presId="urn:microsoft.com/office/officeart/2005/8/layout/vList2"/>
    <dgm:cxn modelId="{C5244762-0637-4F98-85FA-DF44EB51DD46}" type="presParOf" srcId="{5B2E40D2-912D-4F9A-A683-6E4ED5F2FEB6}" destId="{71632E97-39B8-4703-8147-3FAD1458973B}" srcOrd="3" destOrd="0" presId="urn:microsoft.com/office/officeart/2005/8/layout/vList2"/>
    <dgm:cxn modelId="{D20826FF-C45C-4CA8-9924-E725E4543BBB}" type="presParOf" srcId="{5B2E40D2-912D-4F9A-A683-6E4ED5F2FEB6}" destId="{A3DC3B69-B56E-4F5D-A92B-7F1F8E530D7B}" srcOrd="4" destOrd="0" presId="urn:microsoft.com/office/officeart/2005/8/layout/vList2"/>
    <dgm:cxn modelId="{D3B6F5A1-7135-455F-91DA-B03AD2746FB2}" type="presParOf" srcId="{5B2E40D2-912D-4F9A-A683-6E4ED5F2FEB6}" destId="{754A62AB-32D4-4741-AE9E-1B96BE39F2F3}" srcOrd="5" destOrd="0" presId="urn:microsoft.com/office/officeart/2005/8/layout/vList2"/>
    <dgm:cxn modelId="{40D7A757-5DC0-4B8E-BE60-5ABF700D9710}" type="presParOf" srcId="{5B2E40D2-912D-4F9A-A683-6E4ED5F2FEB6}" destId="{61CE4769-16AE-4318-A55E-473D5A4502A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C71B31-BB7B-454E-B099-548C1997A425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NI"/>
        </a:p>
      </dgm:t>
    </dgm:pt>
    <dgm:pt modelId="{157D3BB6-ED58-4A3B-BED4-97B5C5AA7005}">
      <dgm:prSet phldrT="[Texto]"/>
      <dgm:spPr/>
      <dgm:t>
        <a:bodyPr/>
        <a:lstStyle/>
        <a:p>
          <a:r>
            <a:rPr lang="es-NI" dirty="0" smtClean="0">
              <a:latin typeface="Arial Rounded MT Bold" panose="020F0704030504030204" pitchFamily="34" charset="0"/>
            </a:rPr>
            <a:t>Con pruebas aplicadas a una muestra de Estudiantes y Docentes, por grado, según la asignatura y modalidad</a:t>
          </a:r>
          <a:endParaRPr lang="es-NI" dirty="0">
            <a:latin typeface="Arial Rounded MT Bold" panose="020F0704030504030204" pitchFamily="34" charset="0"/>
          </a:endParaRPr>
        </a:p>
      </dgm:t>
    </dgm:pt>
    <dgm:pt modelId="{A21A3B49-FB98-412E-852D-852CBC99B23E}" type="parTrans" cxnId="{87209A3B-DF2E-45B9-BECB-7AB9F0039F8E}">
      <dgm:prSet/>
      <dgm:spPr/>
      <dgm:t>
        <a:bodyPr/>
        <a:lstStyle/>
        <a:p>
          <a:endParaRPr lang="es-NI"/>
        </a:p>
      </dgm:t>
    </dgm:pt>
    <dgm:pt modelId="{DF3A2F0C-E3B0-4B81-A343-C5C79D840E0F}" type="sibTrans" cxnId="{87209A3B-DF2E-45B9-BECB-7AB9F0039F8E}">
      <dgm:prSet/>
      <dgm:spPr/>
      <dgm:t>
        <a:bodyPr/>
        <a:lstStyle/>
        <a:p>
          <a:endParaRPr lang="es-NI"/>
        </a:p>
      </dgm:t>
    </dgm:pt>
    <dgm:pt modelId="{3BDD88FA-00E5-467C-B5DF-939660111CCD}">
      <dgm:prSet/>
      <dgm:spPr/>
      <dgm:t>
        <a:bodyPr/>
        <a:lstStyle/>
        <a:p>
          <a:r>
            <a:rPr lang="es-ES" dirty="0" smtClean="0">
              <a:latin typeface="Arial Rounded MT Bold" panose="020F0704030504030204" pitchFamily="34" charset="0"/>
            </a:rPr>
            <a:t>Diseño de una estrategia consistente de continuidad educativa con calidad, en el II semestre y la proyección del ciclo escolar 2021 </a:t>
          </a:r>
          <a:endParaRPr lang="en-US" dirty="0">
            <a:latin typeface="Arial Rounded MT Bold" panose="020F0704030504030204" pitchFamily="34" charset="0"/>
          </a:endParaRPr>
        </a:p>
      </dgm:t>
    </dgm:pt>
    <dgm:pt modelId="{98F7C421-F3B6-417F-B28A-037855C58113}" type="parTrans" cxnId="{D4ACCBE8-EBAD-4F7D-9363-1E999675304B}">
      <dgm:prSet/>
      <dgm:spPr/>
      <dgm:t>
        <a:bodyPr/>
        <a:lstStyle/>
        <a:p>
          <a:endParaRPr lang="es-NI"/>
        </a:p>
      </dgm:t>
    </dgm:pt>
    <dgm:pt modelId="{A18C2E9F-5FF9-49C0-8200-BE0268222A62}" type="sibTrans" cxnId="{D4ACCBE8-EBAD-4F7D-9363-1E999675304B}">
      <dgm:prSet/>
      <dgm:spPr/>
      <dgm:t>
        <a:bodyPr/>
        <a:lstStyle/>
        <a:p>
          <a:endParaRPr lang="es-NI"/>
        </a:p>
      </dgm:t>
    </dgm:pt>
    <dgm:pt modelId="{CDCD17BF-7E5B-45FB-81D8-3F4331F881EA}">
      <dgm:prSet/>
      <dgm:spPr/>
      <dgm:t>
        <a:bodyPr/>
        <a:lstStyle/>
        <a:p>
          <a:r>
            <a:rPr lang="es-NI" dirty="0" smtClean="0">
              <a:latin typeface="Arial Rounded MT Bold" panose="020F0704030504030204" pitchFamily="34" charset="0"/>
            </a:rPr>
            <a:t>Analizar con Estudiantes: avances en indicadores de competencias y aprendizajes alcanzados de contenidos priorizados de las Asignaturas </a:t>
          </a:r>
          <a:endParaRPr lang="es-NI" dirty="0">
            <a:latin typeface="Arial Rounded MT Bold" panose="020F0704030504030204" pitchFamily="34" charset="0"/>
          </a:endParaRPr>
        </a:p>
      </dgm:t>
    </dgm:pt>
    <dgm:pt modelId="{6D2EFE42-5FEC-4DED-96F8-AC6D57277513}" type="parTrans" cxnId="{3E1CEDF8-E48D-4BF6-9C36-90ACB2A15392}">
      <dgm:prSet/>
      <dgm:spPr/>
      <dgm:t>
        <a:bodyPr/>
        <a:lstStyle/>
        <a:p>
          <a:endParaRPr lang="es-NI"/>
        </a:p>
      </dgm:t>
    </dgm:pt>
    <dgm:pt modelId="{3ED08B40-08B9-4EC6-B8C6-621D3EB8AD3D}" type="sibTrans" cxnId="{3E1CEDF8-E48D-4BF6-9C36-90ACB2A15392}">
      <dgm:prSet/>
      <dgm:spPr/>
      <dgm:t>
        <a:bodyPr/>
        <a:lstStyle/>
        <a:p>
          <a:endParaRPr lang="es-NI"/>
        </a:p>
      </dgm:t>
    </dgm:pt>
    <dgm:pt modelId="{95966EAD-2DA8-4B77-A56D-A5AFEFA6CD7F}">
      <dgm:prSet/>
      <dgm:spPr/>
      <dgm:t>
        <a:bodyPr/>
        <a:lstStyle/>
        <a:p>
          <a:r>
            <a:rPr lang="es-NI" dirty="0" smtClean="0">
              <a:latin typeface="Arial Rounded MT Bold" panose="020F0704030504030204" pitchFamily="34" charset="0"/>
            </a:rPr>
            <a:t>Con Docentes: avance programático por asignatura.</a:t>
          </a:r>
          <a:endParaRPr lang="es-NI" dirty="0">
            <a:latin typeface="Arial Rounded MT Bold" panose="020F0704030504030204" pitchFamily="34" charset="0"/>
          </a:endParaRPr>
        </a:p>
      </dgm:t>
    </dgm:pt>
    <dgm:pt modelId="{4B6E4C83-799F-42D4-A56B-00FDC95E2C1F}" type="parTrans" cxnId="{FB43BC9E-231B-4515-90AD-B00F643899A7}">
      <dgm:prSet/>
      <dgm:spPr/>
      <dgm:t>
        <a:bodyPr/>
        <a:lstStyle/>
        <a:p>
          <a:endParaRPr lang="es-NI"/>
        </a:p>
      </dgm:t>
    </dgm:pt>
    <dgm:pt modelId="{AC976AE8-2C57-4A10-B35E-B542E78EE4AB}" type="sibTrans" cxnId="{FB43BC9E-231B-4515-90AD-B00F643899A7}">
      <dgm:prSet/>
      <dgm:spPr/>
      <dgm:t>
        <a:bodyPr/>
        <a:lstStyle/>
        <a:p>
          <a:endParaRPr lang="es-NI"/>
        </a:p>
      </dgm:t>
    </dgm:pt>
    <dgm:pt modelId="{630FC983-F107-4912-99F8-E971A8218A47}" type="pres">
      <dgm:prSet presAssocID="{E1C71B31-BB7B-454E-B099-548C1997A42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NI"/>
        </a:p>
      </dgm:t>
    </dgm:pt>
    <dgm:pt modelId="{92D670E4-09AE-4993-8A23-03DD2A1DE089}" type="pres">
      <dgm:prSet presAssocID="{E1C71B31-BB7B-454E-B099-548C1997A425}" presName="dummyMaxCanvas" presStyleCnt="0">
        <dgm:presLayoutVars/>
      </dgm:prSet>
      <dgm:spPr/>
    </dgm:pt>
    <dgm:pt modelId="{D5DC9429-9890-4018-B06A-B89508508AA7}" type="pres">
      <dgm:prSet presAssocID="{E1C71B31-BB7B-454E-B099-548C1997A425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A14F1B67-F4FA-4FE6-96D1-4AC4840A14D8}" type="pres">
      <dgm:prSet presAssocID="{E1C71B31-BB7B-454E-B099-548C1997A425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62F4CEC9-51CA-42BA-880D-651A6F9F919A}" type="pres">
      <dgm:prSet presAssocID="{E1C71B31-BB7B-454E-B099-548C1997A425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197062C3-AB68-4E3E-A1A0-666081E2EFAC}" type="pres">
      <dgm:prSet presAssocID="{E1C71B31-BB7B-454E-B099-548C1997A425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F5D3C84E-60C6-4F8A-B0AC-DA6D24F623F6}" type="pres">
      <dgm:prSet presAssocID="{E1C71B31-BB7B-454E-B099-548C1997A425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6BA49777-A8F9-4768-92B3-6D4831E8F5B1}" type="pres">
      <dgm:prSet presAssocID="{E1C71B31-BB7B-454E-B099-548C1997A425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3D2D1CAC-64C2-4C3C-98E7-316685311FA8}" type="pres">
      <dgm:prSet presAssocID="{E1C71B31-BB7B-454E-B099-548C1997A425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5C72F323-7D83-436F-9A57-17AFE11DF129}" type="pres">
      <dgm:prSet presAssocID="{E1C71B31-BB7B-454E-B099-548C1997A425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A57CF517-527C-4536-9BF6-9E124781591C}" type="pres">
      <dgm:prSet presAssocID="{E1C71B31-BB7B-454E-B099-548C1997A425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0C68A41A-D82C-402F-9461-2D2092617755}" type="pres">
      <dgm:prSet presAssocID="{E1C71B31-BB7B-454E-B099-548C1997A425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0B55C06C-977C-40B8-8E40-C3F47949BBCD}" type="pres">
      <dgm:prSet presAssocID="{E1C71B31-BB7B-454E-B099-548C1997A425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</dgm:ptLst>
  <dgm:cxnLst>
    <dgm:cxn modelId="{FB43BC9E-231B-4515-90AD-B00F643899A7}" srcId="{E1C71B31-BB7B-454E-B099-548C1997A425}" destId="{95966EAD-2DA8-4B77-A56D-A5AFEFA6CD7F}" srcOrd="2" destOrd="0" parTransId="{4B6E4C83-799F-42D4-A56B-00FDC95E2C1F}" sibTransId="{AC976AE8-2C57-4A10-B35E-B542E78EE4AB}"/>
    <dgm:cxn modelId="{3E5143EA-FC36-40CA-93F8-2FE8D06BD617}" type="presOf" srcId="{95966EAD-2DA8-4B77-A56D-A5AFEFA6CD7F}" destId="{62F4CEC9-51CA-42BA-880D-651A6F9F919A}" srcOrd="0" destOrd="0" presId="urn:microsoft.com/office/officeart/2005/8/layout/vProcess5"/>
    <dgm:cxn modelId="{31573C0E-2607-4160-963C-6F885254EBE4}" type="presOf" srcId="{157D3BB6-ED58-4A3B-BED4-97B5C5AA7005}" destId="{D5DC9429-9890-4018-B06A-B89508508AA7}" srcOrd="0" destOrd="0" presId="urn:microsoft.com/office/officeart/2005/8/layout/vProcess5"/>
    <dgm:cxn modelId="{8A8C18ED-8BEC-499F-B37A-0DEFC2E6A779}" type="presOf" srcId="{DF3A2F0C-E3B0-4B81-A343-C5C79D840E0F}" destId="{F5D3C84E-60C6-4F8A-B0AC-DA6D24F623F6}" srcOrd="0" destOrd="0" presId="urn:microsoft.com/office/officeart/2005/8/layout/vProcess5"/>
    <dgm:cxn modelId="{E33A1164-98EA-4327-A595-B57CDC43393A}" type="presOf" srcId="{3BDD88FA-00E5-467C-B5DF-939660111CCD}" destId="{0B55C06C-977C-40B8-8E40-C3F47949BBCD}" srcOrd="1" destOrd="0" presId="urn:microsoft.com/office/officeart/2005/8/layout/vProcess5"/>
    <dgm:cxn modelId="{3E1CEDF8-E48D-4BF6-9C36-90ACB2A15392}" srcId="{E1C71B31-BB7B-454E-B099-548C1997A425}" destId="{CDCD17BF-7E5B-45FB-81D8-3F4331F881EA}" srcOrd="1" destOrd="0" parTransId="{6D2EFE42-5FEC-4DED-96F8-AC6D57277513}" sibTransId="{3ED08B40-08B9-4EC6-B8C6-621D3EB8AD3D}"/>
    <dgm:cxn modelId="{966E1827-BFB1-4436-824F-14962AAF8011}" type="presOf" srcId="{CDCD17BF-7E5B-45FB-81D8-3F4331F881EA}" destId="{A57CF517-527C-4536-9BF6-9E124781591C}" srcOrd="1" destOrd="0" presId="urn:microsoft.com/office/officeart/2005/8/layout/vProcess5"/>
    <dgm:cxn modelId="{E87BFF03-E516-4806-A979-09365FF0C827}" type="presOf" srcId="{CDCD17BF-7E5B-45FB-81D8-3F4331F881EA}" destId="{A14F1B67-F4FA-4FE6-96D1-4AC4840A14D8}" srcOrd="0" destOrd="0" presId="urn:microsoft.com/office/officeart/2005/8/layout/vProcess5"/>
    <dgm:cxn modelId="{8E49B992-2961-4C2A-AD81-23ADBD82FB79}" type="presOf" srcId="{3BDD88FA-00E5-467C-B5DF-939660111CCD}" destId="{197062C3-AB68-4E3E-A1A0-666081E2EFAC}" srcOrd="0" destOrd="0" presId="urn:microsoft.com/office/officeart/2005/8/layout/vProcess5"/>
    <dgm:cxn modelId="{8328A762-5222-425C-82E2-5C7C16F5D26C}" type="presOf" srcId="{AC976AE8-2C57-4A10-B35E-B542E78EE4AB}" destId="{3D2D1CAC-64C2-4C3C-98E7-316685311FA8}" srcOrd="0" destOrd="0" presId="urn:microsoft.com/office/officeart/2005/8/layout/vProcess5"/>
    <dgm:cxn modelId="{6F79ADD4-F5D9-4637-B679-318D6C054AEE}" type="presOf" srcId="{157D3BB6-ED58-4A3B-BED4-97B5C5AA7005}" destId="{5C72F323-7D83-436F-9A57-17AFE11DF129}" srcOrd="1" destOrd="0" presId="urn:microsoft.com/office/officeart/2005/8/layout/vProcess5"/>
    <dgm:cxn modelId="{D4ACCBE8-EBAD-4F7D-9363-1E999675304B}" srcId="{E1C71B31-BB7B-454E-B099-548C1997A425}" destId="{3BDD88FA-00E5-467C-B5DF-939660111CCD}" srcOrd="3" destOrd="0" parTransId="{98F7C421-F3B6-417F-B28A-037855C58113}" sibTransId="{A18C2E9F-5FF9-49C0-8200-BE0268222A62}"/>
    <dgm:cxn modelId="{4AB570DB-529C-4F1F-91E4-0FB25B280EC7}" type="presOf" srcId="{3ED08B40-08B9-4EC6-B8C6-621D3EB8AD3D}" destId="{6BA49777-A8F9-4768-92B3-6D4831E8F5B1}" srcOrd="0" destOrd="0" presId="urn:microsoft.com/office/officeart/2005/8/layout/vProcess5"/>
    <dgm:cxn modelId="{B145F523-37F9-4491-BC2A-CDBDF1205275}" type="presOf" srcId="{95966EAD-2DA8-4B77-A56D-A5AFEFA6CD7F}" destId="{0C68A41A-D82C-402F-9461-2D2092617755}" srcOrd="1" destOrd="0" presId="urn:microsoft.com/office/officeart/2005/8/layout/vProcess5"/>
    <dgm:cxn modelId="{08B5B781-4408-4960-904D-965DD66CBF55}" type="presOf" srcId="{E1C71B31-BB7B-454E-B099-548C1997A425}" destId="{630FC983-F107-4912-99F8-E971A8218A47}" srcOrd="0" destOrd="0" presId="urn:microsoft.com/office/officeart/2005/8/layout/vProcess5"/>
    <dgm:cxn modelId="{87209A3B-DF2E-45B9-BECB-7AB9F0039F8E}" srcId="{E1C71B31-BB7B-454E-B099-548C1997A425}" destId="{157D3BB6-ED58-4A3B-BED4-97B5C5AA7005}" srcOrd="0" destOrd="0" parTransId="{A21A3B49-FB98-412E-852D-852CBC99B23E}" sibTransId="{DF3A2F0C-E3B0-4B81-A343-C5C79D840E0F}"/>
    <dgm:cxn modelId="{3DE3D74F-969F-40B9-879C-B6CDF150665C}" type="presParOf" srcId="{630FC983-F107-4912-99F8-E971A8218A47}" destId="{92D670E4-09AE-4993-8A23-03DD2A1DE089}" srcOrd="0" destOrd="0" presId="urn:microsoft.com/office/officeart/2005/8/layout/vProcess5"/>
    <dgm:cxn modelId="{13F3B845-DCD7-4184-9AB1-C10A3D7FB085}" type="presParOf" srcId="{630FC983-F107-4912-99F8-E971A8218A47}" destId="{D5DC9429-9890-4018-B06A-B89508508AA7}" srcOrd="1" destOrd="0" presId="urn:microsoft.com/office/officeart/2005/8/layout/vProcess5"/>
    <dgm:cxn modelId="{D2D64CF6-6BF0-4B41-8B3A-165BACDD1B05}" type="presParOf" srcId="{630FC983-F107-4912-99F8-E971A8218A47}" destId="{A14F1B67-F4FA-4FE6-96D1-4AC4840A14D8}" srcOrd="2" destOrd="0" presId="urn:microsoft.com/office/officeart/2005/8/layout/vProcess5"/>
    <dgm:cxn modelId="{4C926BB4-7C37-4CD6-BDF4-3C6F5991EAD8}" type="presParOf" srcId="{630FC983-F107-4912-99F8-E971A8218A47}" destId="{62F4CEC9-51CA-42BA-880D-651A6F9F919A}" srcOrd="3" destOrd="0" presId="urn:microsoft.com/office/officeart/2005/8/layout/vProcess5"/>
    <dgm:cxn modelId="{89FEB2F6-2FD9-4CF8-A4E5-BF91F16E0C16}" type="presParOf" srcId="{630FC983-F107-4912-99F8-E971A8218A47}" destId="{197062C3-AB68-4E3E-A1A0-666081E2EFAC}" srcOrd="4" destOrd="0" presId="urn:microsoft.com/office/officeart/2005/8/layout/vProcess5"/>
    <dgm:cxn modelId="{B90095BF-29C8-40ED-A1AC-5523377E16DD}" type="presParOf" srcId="{630FC983-F107-4912-99F8-E971A8218A47}" destId="{F5D3C84E-60C6-4F8A-B0AC-DA6D24F623F6}" srcOrd="5" destOrd="0" presId="urn:microsoft.com/office/officeart/2005/8/layout/vProcess5"/>
    <dgm:cxn modelId="{DBC55F36-F50F-4B07-8A85-9281023067B2}" type="presParOf" srcId="{630FC983-F107-4912-99F8-E971A8218A47}" destId="{6BA49777-A8F9-4768-92B3-6D4831E8F5B1}" srcOrd="6" destOrd="0" presId="urn:microsoft.com/office/officeart/2005/8/layout/vProcess5"/>
    <dgm:cxn modelId="{ACC0A7EE-6BA1-470E-85DF-3027703B4CC2}" type="presParOf" srcId="{630FC983-F107-4912-99F8-E971A8218A47}" destId="{3D2D1CAC-64C2-4C3C-98E7-316685311FA8}" srcOrd="7" destOrd="0" presId="urn:microsoft.com/office/officeart/2005/8/layout/vProcess5"/>
    <dgm:cxn modelId="{86A8C3BB-BC86-468A-9D56-45E4077CBE79}" type="presParOf" srcId="{630FC983-F107-4912-99F8-E971A8218A47}" destId="{5C72F323-7D83-436F-9A57-17AFE11DF129}" srcOrd="8" destOrd="0" presId="urn:microsoft.com/office/officeart/2005/8/layout/vProcess5"/>
    <dgm:cxn modelId="{BAE7666F-F84B-41B1-BCBC-E489E4349026}" type="presParOf" srcId="{630FC983-F107-4912-99F8-E971A8218A47}" destId="{A57CF517-527C-4536-9BF6-9E124781591C}" srcOrd="9" destOrd="0" presId="urn:microsoft.com/office/officeart/2005/8/layout/vProcess5"/>
    <dgm:cxn modelId="{D294D604-7059-42B8-8657-B6C871A3D726}" type="presParOf" srcId="{630FC983-F107-4912-99F8-E971A8218A47}" destId="{0C68A41A-D82C-402F-9461-2D2092617755}" srcOrd="10" destOrd="0" presId="urn:microsoft.com/office/officeart/2005/8/layout/vProcess5"/>
    <dgm:cxn modelId="{169988BA-C7D7-4447-903F-45A983991B27}" type="presParOf" srcId="{630FC983-F107-4912-99F8-E971A8218A47}" destId="{0B55C06C-977C-40B8-8E40-C3F47949BBC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244D4B-8B7D-4BEC-997D-4D19782C321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24D13E4-94A5-450B-9283-A74AB60AB7BF}">
      <dgm:prSet phldrT="[Texto]" custT="1"/>
      <dgm:spPr/>
      <dgm:t>
        <a:bodyPr/>
        <a:lstStyle/>
        <a:p>
          <a:r>
            <a:rPr lang="es-NI" sz="20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Evaluación formativa para la consolidación de los aprendizajes</a:t>
          </a:r>
          <a:endParaRPr lang="es-ES" sz="20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C36455B7-6A96-49E9-B1C3-CB834153448C}" type="parTrans" cxnId="{E29BA464-39B3-4C9D-B7C5-E12337A38F64}">
      <dgm:prSet/>
      <dgm:spPr/>
      <dgm:t>
        <a:bodyPr/>
        <a:lstStyle/>
        <a:p>
          <a:endParaRPr lang="es-ES"/>
        </a:p>
      </dgm:t>
    </dgm:pt>
    <dgm:pt modelId="{D8645ECA-68C3-49F8-A909-861840D435CC}" type="sibTrans" cxnId="{E29BA464-39B3-4C9D-B7C5-E12337A38F64}">
      <dgm:prSet/>
      <dgm:spPr/>
      <dgm:t>
        <a:bodyPr/>
        <a:lstStyle/>
        <a:p>
          <a:endParaRPr lang="es-ES"/>
        </a:p>
      </dgm:t>
    </dgm:pt>
    <dgm:pt modelId="{0691788C-AC00-46DC-A1B1-329BF7C484F9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Pautas para la preparación de guías, basadas en el aprendizaje del estudiante</a:t>
          </a:r>
          <a:endParaRPr lang="es-ES" sz="20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1F6E759B-EC35-4293-92A8-F950176D3EE2}" type="parTrans" cxnId="{09595F7E-C4C2-4854-9DE0-0D966F55F800}">
      <dgm:prSet/>
      <dgm:spPr/>
      <dgm:t>
        <a:bodyPr/>
        <a:lstStyle/>
        <a:p>
          <a:endParaRPr lang="es-ES"/>
        </a:p>
      </dgm:t>
    </dgm:pt>
    <dgm:pt modelId="{AC51B630-7346-4EC1-B845-2050B09E9C45}" type="sibTrans" cxnId="{09595F7E-C4C2-4854-9DE0-0D966F55F800}">
      <dgm:prSet/>
      <dgm:spPr/>
      <dgm:t>
        <a:bodyPr/>
        <a:lstStyle/>
        <a:p>
          <a:endParaRPr lang="es-ES"/>
        </a:p>
      </dgm:t>
    </dgm:pt>
    <dgm:pt modelId="{CC2FC4E6-3CE8-4CD4-9839-54CE68DD2743}">
      <dgm:prSet phldrT="[Texto]" custT="1"/>
      <dgm:spPr/>
      <dgm:t>
        <a:bodyPr/>
        <a:lstStyle/>
        <a:p>
          <a:r>
            <a:rPr lang="es-NI" sz="20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Habilidades socioemocionales para brindar acompañamiento a la comunidad educativa</a:t>
          </a:r>
          <a:endParaRPr lang="es-ES" sz="20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4EA921E2-CFE3-4239-958D-405C78E9BE9B}" type="parTrans" cxnId="{DAE8D3C1-A5E5-4A86-84CF-3E519DEB7830}">
      <dgm:prSet/>
      <dgm:spPr/>
      <dgm:t>
        <a:bodyPr/>
        <a:lstStyle/>
        <a:p>
          <a:endParaRPr lang="es-ES"/>
        </a:p>
      </dgm:t>
    </dgm:pt>
    <dgm:pt modelId="{ACB8E746-632C-4A8B-8AD4-D4CB2E7187A5}" type="sibTrans" cxnId="{DAE8D3C1-A5E5-4A86-84CF-3E519DEB7830}">
      <dgm:prSet/>
      <dgm:spPr/>
      <dgm:t>
        <a:bodyPr/>
        <a:lstStyle/>
        <a:p>
          <a:endParaRPr lang="es-ES"/>
        </a:p>
      </dgm:t>
    </dgm:pt>
    <dgm:pt modelId="{5356F541-F980-4E30-AFAD-24C92D617F67}">
      <dgm:prSet phldrT="[Texto]" custT="1"/>
      <dgm:spPr/>
      <dgm:t>
        <a:bodyPr/>
        <a:lstStyle/>
        <a:p>
          <a:r>
            <a:rPr lang="es-NI" sz="20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Actualización de metodologías para la atención educativa de calidad y evaluación de aprendizajes </a:t>
          </a:r>
          <a:endParaRPr lang="es-ES" sz="2000" b="1" dirty="0">
            <a:solidFill>
              <a:schemeClr val="tx1"/>
            </a:solidFill>
          </a:endParaRPr>
        </a:p>
      </dgm:t>
    </dgm:pt>
    <dgm:pt modelId="{776351CB-169F-419A-8843-FA6BF65CFA62}" type="parTrans" cxnId="{E3108B95-6A89-44A8-B779-0267D3529425}">
      <dgm:prSet/>
      <dgm:spPr/>
      <dgm:t>
        <a:bodyPr/>
        <a:lstStyle/>
        <a:p>
          <a:endParaRPr lang="es-ES"/>
        </a:p>
      </dgm:t>
    </dgm:pt>
    <dgm:pt modelId="{5DA0EB6D-9945-4343-ACEB-7826FEC436F0}" type="sibTrans" cxnId="{E3108B95-6A89-44A8-B779-0267D3529425}">
      <dgm:prSet/>
      <dgm:spPr/>
      <dgm:t>
        <a:bodyPr/>
        <a:lstStyle/>
        <a:p>
          <a:endParaRPr lang="es-ES"/>
        </a:p>
      </dgm:t>
    </dgm:pt>
    <dgm:pt modelId="{EC7F822A-F4A9-452C-80F8-76BB5E233DFB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Uso de tecnologías, plataformas y recursos educativos en línea</a:t>
          </a:r>
          <a:endParaRPr lang="es-ES" sz="20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E8232137-240F-4DA2-8237-083A281CC9FC}" type="parTrans" cxnId="{0C64A3FD-C056-4492-91BA-E0843DBD772D}">
      <dgm:prSet/>
      <dgm:spPr/>
      <dgm:t>
        <a:bodyPr/>
        <a:lstStyle/>
        <a:p>
          <a:endParaRPr lang="es-NI"/>
        </a:p>
      </dgm:t>
    </dgm:pt>
    <dgm:pt modelId="{B74906A3-E0F2-4493-B9B8-ED1F510F7B9A}" type="sibTrans" cxnId="{0C64A3FD-C056-4492-91BA-E0843DBD772D}">
      <dgm:prSet/>
      <dgm:spPr/>
      <dgm:t>
        <a:bodyPr/>
        <a:lstStyle/>
        <a:p>
          <a:endParaRPr lang="es-NI"/>
        </a:p>
      </dgm:t>
    </dgm:pt>
    <dgm:pt modelId="{B85063B7-4936-4975-9DFA-27C3F5313AEA}" type="pres">
      <dgm:prSet presAssocID="{53244D4B-8B7D-4BEC-997D-4D19782C32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01CB290-18AF-488D-88A3-630BB56A772E}" type="pres">
      <dgm:prSet presAssocID="{5356F541-F980-4E30-AFAD-24C92D617F67}" presName="parentText" presStyleLbl="node1" presStyleIdx="0" presStyleCnt="5" custLinFactY="41" custLinFactNeighborX="672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A72C42-0034-485C-8ACD-B953E62DFBEA}" type="pres">
      <dgm:prSet presAssocID="{5DA0EB6D-9945-4343-ACEB-7826FEC436F0}" presName="spacer" presStyleCnt="0"/>
      <dgm:spPr/>
    </dgm:pt>
    <dgm:pt modelId="{93458959-E473-4DF4-B301-6E915DE42975}" type="pres">
      <dgm:prSet presAssocID="{824D13E4-94A5-450B-9283-A74AB60AB7BF}" presName="parentText" presStyleLbl="node1" presStyleIdx="1" presStyleCnt="5" custScaleY="90787" custLinFactNeighborX="-1233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8A8900-8219-4944-8EE3-751C54011DED}" type="pres">
      <dgm:prSet presAssocID="{D8645ECA-68C3-49F8-A909-861840D435CC}" presName="spacer" presStyleCnt="0"/>
      <dgm:spPr/>
    </dgm:pt>
    <dgm:pt modelId="{6712E2C7-AF62-47CB-9E69-883F3301236A}" type="pres">
      <dgm:prSet presAssocID="{0691788C-AC00-46DC-A1B1-329BF7C484F9}" presName="parentText" presStyleLbl="node1" presStyleIdx="2" presStyleCnt="5" custScaleY="9258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92027D-7489-4887-93D5-75B782E4D877}" type="pres">
      <dgm:prSet presAssocID="{AC51B630-7346-4EC1-B845-2050B09E9C45}" presName="spacer" presStyleCnt="0"/>
      <dgm:spPr/>
    </dgm:pt>
    <dgm:pt modelId="{4C7FD19B-34B9-4C2D-BE47-8FAA852A7A84}" type="pres">
      <dgm:prSet presAssocID="{EC7F822A-F4A9-452C-80F8-76BB5E233DFB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128F8C2C-9FA1-49D1-9588-4A3211ABC9DC}" type="pres">
      <dgm:prSet presAssocID="{B74906A3-E0F2-4493-B9B8-ED1F510F7B9A}" presName="spacer" presStyleCnt="0"/>
      <dgm:spPr/>
    </dgm:pt>
    <dgm:pt modelId="{45891FB5-FBBE-49A3-BB94-EDBF5594495F}" type="pres">
      <dgm:prSet presAssocID="{CC2FC4E6-3CE8-4CD4-9839-54CE68DD2743}" presName="parentText" presStyleLbl="node1" presStyleIdx="4" presStyleCnt="5" custLinFactY="23089" custLinFactNeighborX="7039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C64A3FD-C056-4492-91BA-E0843DBD772D}" srcId="{53244D4B-8B7D-4BEC-997D-4D19782C3216}" destId="{EC7F822A-F4A9-452C-80F8-76BB5E233DFB}" srcOrd="3" destOrd="0" parTransId="{E8232137-240F-4DA2-8237-083A281CC9FC}" sibTransId="{B74906A3-E0F2-4493-B9B8-ED1F510F7B9A}"/>
    <dgm:cxn modelId="{3B52B7BB-7940-47D6-B04A-5EF3AC51366A}" type="presOf" srcId="{EC7F822A-F4A9-452C-80F8-76BB5E233DFB}" destId="{4C7FD19B-34B9-4C2D-BE47-8FAA852A7A84}" srcOrd="0" destOrd="0" presId="urn:microsoft.com/office/officeart/2005/8/layout/vList2"/>
    <dgm:cxn modelId="{95A3CC7D-57D1-439E-BB5F-446458E17EB8}" type="presOf" srcId="{5356F541-F980-4E30-AFAD-24C92D617F67}" destId="{001CB290-18AF-488D-88A3-630BB56A772E}" srcOrd="0" destOrd="0" presId="urn:microsoft.com/office/officeart/2005/8/layout/vList2"/>
    <dgm:cxn modelId="{E3108B95-6A89-44A8-B779-0267D3529425}" srcId="{53244D4B-8B7D-4BEC-997D-4D19782C3216}" destId="{5356F541-F980-4E30-AFAD-24C92D617F67}" srcOrd="0" destOrd="0" parTransId="{776351CB-169F-419A-8843-FA6BF65CFA62}" sibTransId="{5DA0EB6D-9945-4343-ACEB-7826FEC436F0}"/>
    <dgm:cxn modelId="{DAE8D3C1-A5E5-4A86-84CF-3E519DEB7830}" srcId="{53244D4B-8B7D-4BEC-997D-4D19782C3216}" destId="{CC2FC4E6-3CE8-4CD4-9839-54CE68DD2743}" srcOrd="4" destOrd="0" parTransId="{4EA921E2-CFE3-4239-958D-405C78E9BE9B}" sibTransId="{ACB8E746-632C-4A8B-8AD4-D4CB2E7187A5}"/>
    <dgm:cxn modelId="{B82D0704-112D-4F90-A1BA-8D5DD188E852}" type="presOf" srcId="{0691788C-AC00-46DC-A1B1-329BF7C484F9}" destId="{6712E2C7-AF62-47CB-9E69-883F3301236A}" srcOrd="0" destOrd="0" presId="urn:microsoft.com/office/officeart/2005/8/layout/vList2"/>
    <dgm:cxn modelId="{CF24BBB1-3BD6-43E4-A2F0-6574BCB39BD3}" type="presOf" srcId="{CC2FC4E6-3CE8-4CD4-9839-54CE68DD2743}" destId="{45891FB5-FBBE-49A3-BB94-EDBF5594495F}" srcOrd="0" destOrd="0" presId="urn:microsoft.com/office/officeart/2005/8/layout/vList2"/>
    <dgm:cxn modelId="{E29BA464-39B3-4C9D-B7C5-E12337A38F64}" srcId="{53244D4B-8B7D-4BEC-997D-4D19782C3216}" destId="{824D13E4-94A5-450B-9283-A74AB60AB7BF}" srcOrd="1" destOrd="0" parTransId="{C36455B7-6A96-49E9-B1C3-CB834153448C}" sibTransId="{D8645ECA-68C3-49F8-A909-861840D435CC}"/>
    <dgm:cxn modelId="{30A3A3F0-D634-4E48-9C45-CB22AAD15DC2}" type="presOf" srcId="{53244D4B-8B7D-4BEC-997D-4D19782C3216}" destId="{B85063B7-4936-4975-9DFA-27C3F5313AEA}" srcOrd="0" destOrd="0" presId="urn:microsoft.com/office/officeart/2005/8/layout/vList2"/>
    <dgm:cxn modelId="{09595F7E-C4C2-4854-9DE0-0D966F55F800}" srcId="{53244D4B-8B7D-4BEC-997D-4D19782C3216}" destId="{0691788C-AC00-46DC-A1B1-329BF7C484F9}" srcOrd="2" destOrd="0" parTransId="{1F6E759B-EC35-4293-92A8-F950176D3EE2}" sibTransId="{AC51B630-7346-4EC1-B845-2050B09E9C45}"/>
    <dgm:cxn modelId="{37C03633-D2F5-4C5D-93A2-18D4B7261B13}" type="presOf" srcId="{824D13E4-94A5-450B-9283-A74AB60AB7BF}" destId="{93458959-E473-4DF4-B301-6E915DE42975}" srcOrd="0" destOrd="0" presId="urn:microsoft.com/office/officeart/2005/8/layout/vList2"/>
    <dgm:cxn modelId="{32BEEEC1-6C26-4158-A493-35EE3B1D3DA7}" type="presParOf" srcId="{B85063B7-4936-4975-9DFA-27C3F5313AEA}" destId="{001CB290-18AF-488D-88A3-630BB56A772E}" srcOrd="0" destOrd="0" presId="urn:microsoft.com/office/officeart/2005/8/layout/vList2"/>
    <dgm:cxn modelId="{019CBCB1-52AF-4381-9845-54D40F9B6517}" type="presParOf" srcId="{B85063B7-4936-4975-9DFA-27C3F5313AEA}" destId="{2BA72C42-0034-485C-8ACD-B953E62DFBEA}" srcOrd="1" destOrd="0" presId="urn:microsoft.com/office/officeart/2005/8/layout/vList2"/>
    <dgm:cxn modelId="{67A94026-14A5-4207-A7D9-5801742C3960}" type="presParOf" srcId="{B85063B7-4936-4975-9DFA-27C3F5313AEA}" destId="{93458959-E473-4DF4-B301-6E915DE42975}" srcOrd="2" destOrd="0" presId="urn:microsoft.com/office/officeart/2005/8/layout/vList2"/>
    <dgm:cxn modelId="{C319B2F6-FC76-4B55-B890-CC96EA62F414}" type="presParOf" srcId="{B85063B7-4936-4975-9DFA-27C3F5313AEA}" destId="{EC8A8900-8219-4944-8EE3-751C54011DED}" srcOrd="3" destOrd="0" presId="urn:microsoft.com/office/officeart/2005/8/layout/vList2"/>
    <dgm:cxn modelId="{EEC77E78-1E84-4E0B-B54D-72658EDE9AB4}" type="presParOf" srcId="{B85063B7-4936-4975-9DFA-27C3F5313AEA}" destId="{6712E2C7-AF62-47CB-9E69-883F3301236A}" srcOrd="4" destOrd="0" presId="urn:microsoft.com/office/officeart/2005/8/layout/vList2"/>
    <dgm:cxn modelId="{4C850129-1F55-4B4D-AE43-7D354BDEB63B}" type="presParOf" srcId="{B85063B7-4936-4975-9DFA-27C3F5313AEA}" destId="{1092027D-7489-4887-93D5-75B782E4D877}" srcOrd="5" destOrd="0" presId="urn:microsoft.com/office/officeart/2005/8/layout/vList2"/>
    <dgm:cxn modelId="{5FB17B79-3844-418A-AEFD-7F1EFE291232}" type="presParOf" srcId="{B85063B7-4936-4975-9DFA-27C3F5313AEA}" destId="{4C7FD19B-34B9-4C2D-BE47-8FAA852A7A84}" srcOrd="6" destOrd="0" presId="urn:microsoft.com/office/officeart/2005/8/layout/vList2"/>
    <dgm:cxn modelId="{2E904325-FCF4-4B74-8479-F4873A055E7D}" type="presParOf" srcId="{B85063B7-4936-4975-9DFA-27C3F5313AEA}" destId="{128F8C2C-9FA1-49D1-9588-4A3211ABC9DC}" srcOrd="7" destOrd="0" presId="urn:microsoft.com/office/officeart/2005/8/layout/vList2"/>
    <dgm:cxn modelId="{BAAB62F7-98C9-4B10-860B-63D6A4509DE0}" type="presParOf" srcId="{B85063B7-4936-4975-9DFA-27C3F5313AEA}" destId="{45891FB5-FBBE-49A3-BB94-EDBF5594495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1D3556-45CC-4091-A77F-25C9A6C24C5F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F10D2FB-6FA4-4412-98BE-E5EB6E631A23}">
      <dgm:prSet phldrT="[Texto]" custT="1"/>
      <dgm:spPr/>
      <dgm:t>
        <a:bodyPr/>
        <a:lstStyle/>
        <a:p>
          <a:pPr algn="ctr"/>
          <a:r>
            <a:rPr lang="es-ES" sz="2000" dirty="0" smtClean="0">
              <a:latin typeface="Arial Rounded MT Bold" panose="020F0704030504030204" pitchFamily="34" charset="0"/>
            </a:rPr>
            <a:t>Desarrollo de 30 Foros Educativos Virtuales realizados desde abril, hasta de noviembre 2020</a:t>
          </a:r>
          <a:endParaRPr lang="es-ES" sz="2000" dirty="0">
            <a:latin typeface="Arial Rounded MT Bold" panose="020F0704030504030204" pitchFamily="34" charset="0"/>
          </a:endParaRPr>
        </a:p>
      </dgm:t>
    </dgm:pt>
    <dgm:pt modelId="{23BF4E1B-76E6-402B-8812-0D960068EBBB}" type="parTrans" cxnId="{F9ADCE87-FC29-425A-B4B5-6A36AAFEF252}">
      <dgm:prSet/>
      <dgm:spPr/>
      <dgm:t>
        <a:bodyPr/>
        <a:lstStyle/>
        <a:p>
          <a:endParaRPr lang="es-ES"/>
        </a:p>
      </dgm:t>
    </dgm:pt>
    <dgm:pt modelId="{F61049A9-A6A4-4331-9ABB-E0C9859D1C5A}" type="sibTrans" cxnId="{F9ADCE87-FC29-425A-B4B5-6A36AAFEF252}">
      <dgm:prSet/>
      <dgm:spPr/>
      <dgm:t>
        <a:bodyPr/>
        <a:lstStyle/>
        <a:p>
          <a:endParaRPr lang="es-ES"/>
        </a:p>
      </dgm:t>
    </dgm:pt>
    <dgm:pt modelId="{3812DBD4-2088-43CB-A4BB-42F4CC2EEE12}">
      <dgm:prSet phldrT="[Texto]" custT="1"/>
      <dgm:spPr/>
      <dgm:t>
        <a:bodyPr/>
        <a:lstStyle/>
        <a:p>
          <a:pPr algn="ctr"/>
          <a:r>
            <a:rPr lang="es-ES" sz="2000" dirty="0" smtClean="0">
              <a:latin typeface="Arial Rounded MT Bold" panose="020F0704030504030204" pitchFamily="34" charset="0"/>
            </a:rPr>
            <a:t>De 3 a 5 Especialistas Internacionales en Educación de diferentes países del mundo participando en cada evento </a:t>
          </a:r>
          <a:endParaRPr lang="es-ES" sz="2000" dirty="0">
            <a:latin typeface="Arial Rounded MT Bold" panose="020F0704030504030204" pitchFamily="34" charset="0"/>
          </a:endParaRPr>
        </a:p>
      </dgm:t>
    </dgm:pt>
    <dgm:pt modelId="{33FA03FE-4696-4D25-96FE-BF88BE5392DE}" type="parTrans" cxnId="{8A0B9910-932A-4F2A-97B9-8C90D07AE159}">
      <dgm:prSet/>
      <dgm:spPr/>
      <dgm:t>
        <a:bodyPr/>
        <a:lstStyle/>
        <a:p>
          <a:endParaRPr lang="es-ES"/>
        </a:p>
      </dgm:t>
    </dgm:pt>
    <dgm:pt modelId="{C4F2D7C2-AC56-4E1D-B087-13A4C8990747}" type="sibTrans" cxnId="{8A0B9910-932A-4F2A-97B9-8C90D07AE159}">
      <dgm:prSet/>
      <dgm:spPr/>
      <dgm:t>
        <a:bodyPr/>
        <a:lstStyle/>
        <a:p>
          <a:endParaRPr lang="es-ES"/>
        </a:p>
      </dgm:t>
    </dgm:pt>
    <dgm:pt modelId="{FA767B76-5521-4F73-BF3E-E8A50A716BDA}">
      <dgm:prSet phldrT="[Texto]" custT="1"/>
      <dgm:spPr/>
      <dgm:t>
        <a:bodyPr/>
        <a:lstStyle/>
        <a:p>
          <a:r>
            <a:rPr lang="es-ES" sz="1800" b="0" dirty="0" smtClean="0">
              <a:latin typeface="Arial Rounded MT Bold" panose="020F0704030504030204" pitchFamily="34" charset="0"/>
            </a:rPr>
            <a:t>Marcos referentes y prácticas:</a:t>
          </a:r>
        </a:p>
        <a:p>
          <a:r>
            <a:rPr lang="es-ES" sz="1800" b="0" dirty="0" smtClean="0">
              <a:latin typeface="Arial Rounded MT Bold" panose="020F0704030504030204" pitchFamily="34" charset="0"/>
            </a:rPr>
            <a:t> tecnologías, formación docente, desarrollo infantil, educación especial, inglés, hábitos saludables, programación didáctica, gestión de riesgo, lecto-escritura, entre otros. </a:t>
          </a:r>
          <a:endParaRPr lang="es-ES" sz="1800" b="0" dirty="0">
            <a:latin typeface="Arial Rounded MT Bold" panose="020F0704030504030204" pitchFamily="34" charset="0"/>
          </a:endParaRPr>
        </a:p>
      </dgm:t>
    </dgm:pt>
    <dgm:pt modelId="{FE7C9BE1-AB86-45B5-8065-E3FA26962F3E}" type="parTrans" cxnId="{35B6A810-D6C1-4909-8A7F-E0AC3ACCFD11}">
      <dgm:prSet/>
      <dgm:spPr/>
      <dgm:t>
        <a:bodyPr/>
        <a:lstStyle/>
        <a:p>
          <a:endParaRPr lang="es-ES"/>
        </a:p>
      </dgm:t>
    </dgm:pt>
    <dgm:pt modelId="{8709D0A5-95B2-4DC2-81A9-D88594915A49}" type="sibTrans" cxnId="{35B6A810-D6C1-4909-8A7F-E0AC3ACCFD11}">
      <dgm:prSet/>
      <dgm:spPr/>
      <dgm:t>
        <a:bodyPr/>
        <a:lstStyle/>
        <a:p>
          <a:endParaRPr lang="es-ES"/>
        </a:p>
      </dgm:t>
    </dgm:pt>
    <dgm:pt modelId="{AE9A3ED5-651D-4A37-A7F2-0CFFD79C82F5}" type="pres">
      <dgm:prSet presAssocID="{3A1D3556-45CC-4091-A77F-25C9A6C24C5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NI"/>
        </a:p>
      </dgm:t>
    </dgm:pt>
    <dgm:pt modelId="{EDAAD6EC-C2FA-4533-8EE5-ECC692D58248}" type="pres">
      <dgm:prSet presAssocID="{6F10D2FB-6FA4-4412-98BE-E5EB6E631A23}" presName="comp" presStyleCnt="0"/>
      <dgm:spPr/>
    </dgm:pt>
    <dgm:pt modelId="{321A6D2E-8785-4690-A77A-E91BF742955D}" type="pres">
      <dgm:prSet presAssocID="{6F10D2FB-6FA4-4412-98BE-E5EB6E631A23}" presName="box" presStyleLbl="node1" presStyleIdx="0" presStyleCnt="3" custLinFactNeighborX="-640" custLinFactNeighborY="-4524"/>
      <dgm:spPr/>
      <dgm:t>
        <a:bodyPr/>
        <a:lstStyle/>
        <a:p>
          <a:endParaRPr lang="es-NI"/>
        </a:p>
      </dgm:t>
    </dgm:pt>
    <dgm:pt modelId="{1DE4505E-0B09-45EE-AC0E-AB0B6565B8E3}" type="pres">
      <dgm:prSet presAssocID="{6F10D2FB-6FA4-4412-98BE-E5EB6E631A23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NI"/>
        </a:p>
      </dgm:t>
    </dgm:pt>
    <dgm:pt modelId="{1379F31C-0047-4335-A260-0B330A5BB99D}" type="pres">
      <dgm:prSet presAssocID="{6F10D2FB-6FA4-4412-98BE-E5EB6E631A2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4FF4E4DB-07B0-488D-BC1F-70741CDFB0D8}" type="pres">
      <dgm:prSet presAssocID="{F61049A9-A6A4-4331-9ABB-E0C9859D1C5A}" presName="spacer" presStyleCnt="0"/>
      <dgm:spPr/>
    </dgm:pt>
    <dgm:pt modelId="{EE12C2AD-DD25-4E1A-B88D-87A26686AA57}" type="pres">
      <dgm:prSet presAssocID="{3812DBD4-2088-43CB-A4BB-42F4CC2EEE12}" presName="comp" presStyleCnt="0"/>
      <dgm:spPr/>
    </dgm:pt>
    <dgm:pt modelId="{B530A679-96A3-417B-81E3-6F16628EF4A7}" type="pres">
      <dgm:prSet presAssocID="{3812DBD4-2088-43CB-A4BB-42F4CC2EEE12}" presName="box" presStyleLbl="node1" presStyleIdx="1" presStyleCnt="3"/>
      <dgm:spPr/>
      <dgm:t>
        <a:bodyPr/>
        <a:lstStyle/>
        <a:p>
          <a:endParaRPr lang="es-NI"/>
        </a:p>
      </dgm:t>
    </dgm:pt>
    <dgm:pt modelId="{FBFC7A0E-E607-4177-9BD7-2D092C68BE41}" type="pres">
      <dgm:prSet presAssocID="{3812DBD4-2088-43CB-A4BB-42F4CC2EEE12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NI"/>
        </a:p>
      </dgm:t>
    </dgm:pt>
    <dgm:pt modelId="{67FF8378-EDAB-4084-8BAF-394122BB86D9}" type="pres">
      <dgm:prSet presAssocID="{3812DBD4-2088-43CB-A4BB-42F4CC2EEE1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A2CD3037-F9D9-416A-9C16-13681D6F6A7F}" type="pres">
      <dgm:prSet presAssocID="{C4F2D7C2-AC56-4E1D-B087-13A4C8990747}" presName="spacer" presStyleCnt="0"/>
      <dgm:spPr/>
    </dgm:pt>
    <dgm:pt modelId="{DE463FF2-861D-4CEC-9574-BCECA88F09A0}" type="pres">
      <dgm:prSet presAssocID="{FA767B76-5521-4F73-BF3E-E8A50A716BDA}" presName="comp" presStyleCnt="0"/>
      <dgm:spPr/>
    </dgm:pt>
    <dgm:pt modelId="{B995009F-0462-4B52-8E3B-D8CB2A5D8D1A}" type="pres">
      <dgm:prSet presAssocID="{FA767B76-5521-4F73-BF3E-E8A50A716BDA}" presName="box" presStyleLbl="node1" presStyleIdx="2" presStyleCnt="3"/>
      <dgm:spPr/>
      <dgm:t>
        <a:bodyPr/>
        <a:lstStyle/>
        <a:p>
          <a:endParaRPr lang="es-NI"/>
        </a:p>
      </dgm:t>
    </dgm:pt>
    <dgm:pt modelId="{2430334E-92E5-4DCD-87D6-DA9C86E89EEA}" type="pres">
      <dgm:prSet presAssocID="{FA767B76-5521-4F73-BF3E-E8A50A716BDA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NI"/>
        </a:p>
      </dgm:t>
    </dgm:pt>
    <dgm:pt modelId="{E5E81C3B-13E6-45B2-9EA8-AB9B8E39B660}" type="pres">
      <dgm:prSet presAssocID="{FA767B76-5521-4F73-BF3E-E8A50A716BD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</dgm:ptLst>
  <dgm:cxnLst>
    <dgm:cxn modelId="{1B1624CC-238A-4D6D-9A26-FF38E28C66F8}" type="presOf" srcId="{FA767B76-5521-4F73-BF3E-E8A50A716BDA}" destId="{B995009F-0462-4B52-8E3B-D8CB2A5D8D1A}" srcOrd="0" destOrd="0" presId="urn:microsoft.com/office/officeart/2005/8/layout/vList4"/>
    <dgm:cxn modelId="{92D3B6B9-ADE6-488F-B76A-5F1BD97B7DFE}" type="presOf" srcId="{3812DBD4-2088-43CB-A4BB-42F4CC2EEE12}" destId="{67FF8378-EDAB-4084-8BAF-394122BB86D9}" srcOrd="1" destOrd="0" presId="urn:microsoft.com/office/officeart/2005/8/layout/vList4"/>
    <dgm:cxn modelId="{15A92661-8C11-4476-94DD-043E45432EF5}" type="presOf" srcId="{6F10D2FB-6FA4-4412-98BE-E5EB6E631A23}" destId="{1379F31C-0047-4335-A260-0B330A5BB99D}" srcOrd="1" destOrd="0" presId="urn:microsoft.com/office/officeart/2005/8/layout/vList4"/>
    <dgm:cxn modelId="{F9ADCE87-FC29-425A-B4B5-6A36AAFEF252}" srcId="{3A1D3556-45CC-4091-A77F-25C9A6C24C5F}" destId="{6F10D2FB-6FA4-4412-98BE-E5EB6E631A23}" srcOrd="0" destOrd="0" parTransId="{23BF4E1B-76E6-402B-8812-0D960068EBBB}" sibTransId="{F61049A9-A6A4-4331-9ABB-E0C9859D1C5A}"/>
    <dgm:cxn modelId="{28E8A604-8ECB-42CA-82C7-FEDF997DF8E9}" type="presOf" srcId="{6F10D2FB-6FA4-4412-98BE-E5EB6E631A23}" destId="{321A6D2E-8785-4690-A77A-E91BF742955D}" srcOrd="0" destOrd="0" presId="urn:microsoft.com/office/officeart/2005/8/layout/vList4"/>
    <dgm:cxn modelId="{8A0B9910-932A-4F2A-97B9-8C90D07AE159}" srcId="{3A1D3556-45CC-4091-A77F-25C9A6C24C5F}" destId="{3812DBD4-2088-43CB-A4BB-42F4CC2EEE12}" srcOrd="1" destOrd="0" parTransId="{33FA03FE-4696-4D25-96FE-BF88BE5392DE}" sibTransId="{C4F2D7C2-AC56-4E1D-B087-13A4C8990747}"/>
    <dgm:cxn modelId="{35B6A810-D6C1-4909-8A7F-E0AC3ACCFD11}" srcId="{3A1D3556-45CC-4091-A77F-25C9A6C24C5F}" destId="{FA767B76-5521-4F73-BF3E-E8A50A716BDA}" srcOrd="2" destOrd="0" parTransId="{FE7C9BE1-AB86-45B5-8065-E3FA26962F3E}" sibTransId="{8709D0A5-95B2-4DC2-81A9-D88594915A49}"/>
    <dgm:cxn modelId="{31F847B2-3C3C-4A3E-AB72-EEFED5D91DC2}" type="presOf" srcId="{3A1D3556-45CC-4091-A77F-25C9A6C24C5F}" destId="{AE9A3ED5-651D-4A37-A7F2-0CFFD79C82F5}" srcOrd="0" destOrd="0" presId="urn:microsoft.com/office/officeart/2005/8/layout/vList4"/>
    <dgm:cxn modelId="{2F2D23D7-C4E0-47AD-99E3-53E8579734A5}" type="presOf" srcId="{FA767B76-5521-4F73-BF3E-E8A50A716BDA}" destId="{E5E81C3B-13E6-45B2-9EA8-AB9B8E39B660}" srcOrd="1" destOrd="0" presId="urn:microsoft.com/office/officeart/2005/8/layout/vList4"/>
    <dgm:cxn modelId="{C99FB11E-6954-4652-98A8-E3F9A5413000}" type="presOf" srcId="{3812DBD4-2088-43CB-A4BB-42F4CC2EEE12}" destId="{B530A679-96A3-417B-81E3-6F16628EF4A7}" srcOrd="0" destOrd="0" presId="urn:microsoft.com/office/officeart/2005/8/layout/vList4"/>
    <dgm:cxn modelId="{B3E195C2-09DA-446F-B2AD-4D6D88BD4737}" type="presParOf" srcId="{AE9A3ED5-651D-4A37-A7F2-0CFFD79C82F5}" destId="{EDAAD6EC-C2FA-4533-8EE5-ECC692D58248}" srcOrd="0" destOrd="0" presId="urn:microsoft.com/office/officeart/2005/8/layout/vList4"/>
    <dgm:cxn modelId="{F01FAC4B-651F-4A68-89A4-5A0E3BA52DFC}" type="presParOf" srcId="{EDAAD6EC-C2FA-4533-8EE5-ECC692D58248}" destId="{321A6D2E-8785-4690-A77A-E91BF742955D}" srcOrd="0" destOrd="0" presId="urn:microsoft.com/office/officeart/2005/8/layout/vList4"/>
    <dgm:cxn modelId="{D58C9A3B-EABA-4E5D-99E0-38606877B674}" type="presParOf" srcId="{EDAAD6EC-C2FA-4533-8EE5-ECC692D58248}" destId="{1DE4505E-0B09-45EE-AC0E-AB0B6565B8E3}" srcOrd="1" destOrd="0" presId="urn:microsoft.com/office/officeart/2005/8/layout/vList4"/>
    <dgm:cxn modelId="{4D640165-C348-40E3-B525-1352DFD052E3}" type="presParOf" srcId="{EDAAD6EC-C2FA-4533-8EE5-ECC692D58248}" destId="{1379F31C-0047-4335-A260-0B330A5BB99D}" srcOrd="2" destOrd="0" presId="urn:microsoft.com/office/officeart/2005/8/layout/vList4"/>
    <dgm:cxn modelId="{5EDCB3B8-1C1D-4E47-A2B8-1A5E209D5FA4}" type="presParOf" srcId="{AE9A3ED5-651D-4A37-A7F2-0CFFD79C82F5}" destId="{4FF4E4DB-07B0-488D-BC1F-70741CDFB0D8}" srcOrd="1" destOrd="0" presId="urn:microsoft.com/office/officeart/2005/8/layout/vList4"/>
    <dgm:cxn modelId="{AE868C12-2FF2-44E3-85A4-467ADF31509A}" type="presParOf" srcId="{AE9A3ED5-651D-4A37-A7F2-0CFFD79C82F5}" destId="{EE12C2AD-DD25-4E1A-B88D-87A26686AA57}" srcOrd="2" destOrd="0" presId="urn:microsoft.com/office/officeart/2005/8/layout/vList4"/>
    <dgm:cxn modelId="{A80F2291-62E9-4F40-8B81-55BCD21E321D}" type="presParOf" srcId="{EE12C2AD-DD25-4E1A-B88D-87A26686AA57}" destId="{B530A679-96A3-417B-81E3-6F16628EF4A7}" srcOrd="0" destOrd="0" presId="urn:microsoft.com/office/officeart/2005/8/layout/vList4"/>
    <dgm:cxn modelId="{48E7B35D-648E-47AA-A5E0-3816E1EC0A68}" type="presParOf" srcId="{EE12C2AD-DD25-4E1A-B88D-87A26686AA57}" destId="{FBFC7A0E-E607-4177-9BD7-2D092C68BE41}" srcOrd="1" destOrd="0" presId="urn:microsoft.com/office/officeart/2005/8/layout/vList4"/>
    <dgm:cxn modelId="{5339343D-9707-4416-8925-A528B1114B67}" type="presParOf" srcId="{EE12C2AD-DD25-4E1A-B88D-87A26686AA57}" destId="{67FF8378-EDAB-4084-8BAF-394122BB86D9}" srcOrd="2" destOrd="0" presId="urn:microsoft.com/office/officeart/2005/8/layout/vList4"/>
    <dgm:cxn modelId="{305FAEC2-3469-4AC4-9312-744644622777}" type="presParOf" srcId="{AE9A3ED5-651D-4A37-A7F2-0CFFD79C82F5}" destId="{A2CD3037-F9D9-416A-9C16-13681D6F6A7F}" srcOrd="3" destOrd="0" presId="urn:microsoft.com/office/officeart/2005/8/layout/vList4"/>
    <dgm:cxn modelId="{2CEBCC38-1C4A-4D98-AD16-DE89BADCF46E}" type="presParOf" srcId="{AE9A3ED5-651D-4A37-A7F2-0CFFD79C82F5}" destId="{DE463FF2-861D-4CEC-9574-BCECA88F09A0}" srcOrd="4" destOrd="0" presId="urn:microsoft.com/office/officeart/2005/8/layout/vList4"/>
    <dgm:cxn modelId="{A38082D1-FF6B-4132-9A80-EB4E2111738D}" type="presParOf" srcId="{DE463FF2-861D-4CEC-9574-BCECA88F09A0}" destId="{B995009F-0462-4B52-8E3B-D8CB2A5D8D1A}" srcOrd="0" destOrd="0" presId="urn:microsoft.com/office/officeart/2005/8/layout/vList4"/>
    <dgm:cxn modelId="{3A748B3D-12CD-4A4F-A2C3-B66CEBE47310}" type="presParOf" srcId="{DE463FF2-861D-4CEC-9574-BCECA88F09A0}" destId="{2430334E-92E5-4DCD-87D6-DA9C86E89EEA}" srcOrd="1" destOrd="0" presId="urn:microsoft.com/office/officeart/2005/8/layout/vList4"/>
    <dgm:cxn modelId="{039DA036-9F14-4E34-A375-4EB6791F3C18}" type="presParOf" srcId="{DE463FF2-861D-4CEC-9574-BCECA88F09A0}" destId="{E5E81C3B-13E6-45B2-9EA8-AB9B8E39B66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C72A50-7609-447C-B4E2-0A384366147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118E909-F11E-4682-B6CC-1B9348CB29CF}">
      <dgm:prSet phldrT="[Texto]" custT="1"/>
      <dgm:spPr/>
      <dgm:t>
        <a:bodyPr/>
        <a:lstStyle/>
        <a:p>
          <a:r>
            <a:rPr lang="es-NI" sz="1600" b="1" dirty="0" smtClean="0">
              <a:solidFill>
                <a:schemeClr val="tx1"/>
              </a:solidFill>
              <a:latin typeface="Arial Rounded MT Bold" panose="020F0704030504030204" pitchFamily="34" charset="0"/>
            </a:rPr>
            <a:t>De enero a junio 2020 se han ejecutado proyectos de mejoramiento en 100 Centros Educativos en todo el país (promedio de 4 centros por semana)</a:t>
          </a:r>
          <a:endParaRPr lang="es-ES" sz="1600" b="1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3B1587B1-321B-42CC-99F0-A150E2593D4F}" type="parTrans" cxnId="{66B8260E-C4B1-4228-BBBB-018401C28FDD}">
      <dgm:prSet/>
      <dgm:spPr/>
      <dgm:t>
        <a:bodyPr/>
        <a:lstStyle/>
        <a:p>
          <a:endParaRPr lang="es-ES"/>
        </a:p>
      </dgm:t>
    </dgm:pt>
    <dgm:pt modelId="{5525455D-FEBB-4862-A2A6-E130EE79448D}" type="sibTrans" cxnId="{66B8260E-C4B1-4228-BBBB-018401C28FDD}">
      <dgm:prSet/>
      <dgm:spPr/>
      <dgm:t>
        <a:bodyPr/>
        <a:lstStyle/>
        <a:p>
          <a:endParaRPr lang="es-ES"/>
        </a:p>
      </dgm:t>
    </dgm:pt>
    <dgm:pt modelId="{ECFAF16B-75A4-477E-B33C-1DA500E1B6AE}">
      <dgm:prSet phldrT="[Texto]" custT="1"/>
      <dgm:spPr/>
      <dgm:t>
        <a:bodyPr/>
        <a:lstStyle/>
        <a:p>
          <a:r>
            <a:rPr lang="es-NI" sz="1600" b="1" dirty="0" smtClean="0">
              <a:solidFill>
                <a:schemeClr val="tx1"/>
              </a:solidFill>
              <a:latin typeface="Arial Rounded MT Bold" panose="020F0704030504030204" pitchFamily="34" charset="0"/>
            </a:rPr>
            <a:t>En el II Semestre se prevé finalizar obras en 108 Centros más, para cerrar el 2020 atendiendo un total de 208 Centros Escolares</a:t>
          </a:r>
          <a:endParaRPr lang="es-ES" sz="1600" b="1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4B077A55-DE76-4518-A363-A18735EA7743}" type="parTrans" cxnId="{3302C4BC-F029-4E5B-A4A7-588CDE1C9841}">
      <dgm:prSet/>
      <dgm:spPr/>
      <dgm:t>
        <a:bodyPr/>
        <a:lstStyle/>
        <a:p>
          <a:endParaRPr lang="es-ES"/>
        </a:p>
      </dgm:t>
    </dgm:pt>
    <dgm:pt modelId="{03B5330C-2220-4490-BB3E-37542D3513A0}" type="sibTrans" cxnId="{3302C4BC-F029-4E5B-A4A7-588CDE1C9841}">
      <dgm:prSet/>
      <dgm:spPr/>
      <dgm:t>
        <a:bodyPr/>
        <a:lstStyle/>
        <a:p>
          <a:endParaRPr lang="es-ES"/>
        </a:p>
      </dgm:t>
    </dgm:pt>
    <dgm:pt modelId="{B3EDC20F-C7F6-49FC-8450-5E03AE930958}">
      <dgm:prSet custT="1"/>
      <dgm:spPr/>
      <dgm:t>
        <a:bodyPr/>
        <a:lstStyle/>
        <a:p>
          <a:r>
            <a:rPr lang="es-NI" sz="1600" b="1" dirty="0" smtClean="0">
              <a:solidFill>
                <a:schemeClr val="tx1"/>
              </a:solidFill>
              <a:latin typeface="Arial Rounded MT Bold" panose="020F0704030504030204" pitchFamily="34" charset="0"/>
            </a:rPr>
            <a:t>1,068 aulas y 535 ambientes complementarios</a:t>
          </a:r>
          <a:endParaRPr lang="en-US" sz="1600" b="1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25566F5C-EA33-40B8-917D-8FC1A2B2CC57}" type="parTrans" cxnId="{E01E553E-5EF6-4C01-9263-A179B7025160}">
      <dgm:prSet/>
      <dgm:spPr/>
      <dgm:t>
        <a:bodyPr/>
        <a:lstStyle/>
        <a:p>
          <a:endParaRPr lang="es-ES"/>
        </a:p>
      </dgm:t>
    </dgm:pt>
    <dgm:pt modelId="{37738E0A-F4E8-4365-ADFA-9E740CD388F9}" type="sibTrans" cxnId="{E01E553E-5EF6-4C01-9263-A179B7025160}">
      <dgm:prSet/>
      <dgm:spPr/>
      <dgm:t>
        <a:bodyPr/>
        <a:lstStyle/>
        <a:p>
          <a:endParaRPr lang="es-ES"/>
        </a:p>
      </dgm:t>
    </dgm:pt>
    <dgm:pt modelId="{1C004214-6736-4A8F-8E4D-BAEFE81840FB}">
      <dgm:prSet custT="1"/>
      <dgm:spPr/>
      <dgm:t>
        <a:bodyPr/>
        <a:lstStyle/>
        <a:p>
          <a:r>
            <a:rPr lang="en-US" sz="1600" b="1" dirty="0" err="1" smtClean="0">
              <a:solidFill>
                <a:schemeClr val="tx1"/>
              </a:solidFill>
              <a:latin typeface="Arial Rounded MT Bold" panose="020F0704030504030204" pitchFamily="34" charset="0"/>
            </a:rPr>
            <a:t>Fabricación</a:t>
          </a:r>
          <a:r>
            <a:rPr lang="en-US" sz="1600" b="1" dirty="0" smtClean="0">
              <a:solidFill>
                <a:schemeClr val="tx1"/>
              </a:solidFill>
              <a:latin typeface="Arial Rounded MT Bold" panose="020F0704030504030204" pitchFamily="34" charset="0"/>
            </a:rPr>
            <a:t> de </a:t>
          </a:r>
          <a:r>
            <a:rPr lang="es-NI" sz="1600" b="1" dirty="0" smtClean="0">
              <a:solidFill>
                <a:schemeClr val="tx1"/>
              </a:solidFill>
              <a:latin typeface="Arial Rounded MT Bold" panose="020F0704030504030204" pitchFamily="34" charset="0"/>
            </a:rPr>
            <a:t>67,815 pupitres a ser dotados en  Centros Escolares a nivel nacional </a:t>
          </a:r>
          <a:endParaRPr lang="en-US" sz="1600" b="1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2B109223-3FB6-4D72-8798-CC6439CA4EEA}" type="parTrans" cxnId="{642E639D-0F29-422E-BC3C-BC6600B62664}">
      <dgm:prSet/>
      <dgm:spPr/>
      <dgm:t>
        <a:bodyPr/>
        <a:lstStyle/>
        <a:p>
          <a:endParaRPr lang="es-ES"/>
        </a:p>
      </dgm:t>
    </dgm:pt>
    <dgm:pt modelId="{9773DB59-B7B0-4E49-893F-750C06AAD91F}" type="sibTrans" cxnId="{642E639D-0F29-422E-BC3C-BC6600B62664}">
      <dgm:prSet/>
      <dgm:spPr/>
      <dgm:t>
        <a:bodyPr/>
        <a:lstStyle/>
        <a:p>
          <a:endParaRPr lang="es-ES"/>
        </a:p>
      </dgm:t>
    </dgm:pt>
    <dgm:pt modelId="{AD0BD2C4-178E-4314-991E-7B317F4D2680}" type="pres">
      <dgm:prSet presAssocID="{F9C72A50-7609-447C-B4E2-0A384366147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88AD864F-09E1-4422-A217-FDD42711498A}" type="pres">
      <dgm:prSet presAssocID="{F9C72A50-7609-447C-B4E2-0A3843661475}" presName="Name1" presStyleCnt="0"/>
      <dgm:spPr/>
    </dgm:pt>
    <dgm:pt modelId="{547ABBB7-CAD9-4E52-B468-74C11F21ACAD}" type="pres">
      <dgm:prSet presAssocID="{F9C72A50-7609-447C-B4E2-0A3843661475}" presName="cycle" presStyleCnt="0"/>
      <dgm:spPr/>
    </dgm:pt>
    <dgm:pt modelId="{11D4FEB0-E1D7-43A9-BD7A-0FC82EEF3EFD}" type="pres">
      <dgm:prSet presAssocID="{F9C72A50-7609-447C-B4E2-0A3843661475}" presName="srcNode" presStyleLbl="node1" presStyleIdx="0" presStyleCnt="4"/>
      <dgm:spPr/>
    </dgm:pt>
    <dgm:pt modelId="{2A0D4EBA-F487-4DCC-B0B5-218B17583628}" type="pres">
      <dgm:prSet presAssocID="{F9C72A50-7609-447C-B4E2-0A3843661475}" presName="conn" presStyleLbl="parChTrans1D2" presStyleIdx="0" presStyleCnt="1"/>
      <dgm:spPr/>
      <dgm:t>
        <a:bodyPr/>
        <a:lstStyle/>
        <a:p>
          <a:endParaRPr lang="es-ES"/>
        </a:p>
      </dgm:t>
    </dgm:pt>
    <dgm:pt modelId="{DCD28ACD-B760-44B4-A702-61FCE4424377}" type="pres">
      <dgm:prSet presAssocID="{F9C72A50-7609-447C-B4E2-0A3843661475}" presName="extraNode" presStyleLbl="node1" presStyleIdx="0" presStyleCnt="4"/>
      <dgm:spPr/>
    </dgm:pt>
    <dgm:pt modelId="{08BA326C-0531-428E-A983-CAC8FE917320}" type="pres">
      <dgm:prSet presAssocID="{F9C72A50-7609-447C-B4E2-0A3843661475}" presName="dstNode" presStyleLbl="node1" presStyleIdx="0" presStyleCnt="4"/>
      <dgm:spPr/>
    </dgm:pt>
    <dgm:pt modelId="{2AA3994C-B972-4402-91E3-87E3F1195F1E}" type="pres">
      <dgm:prSet presAssocID="{A118E909-F11E-4682-B6CC-1B9348CB29CF}" presName="text_1" presStyleLbl="node1" presStyleIdx="0" presStyleCnt="4" custScaleX="1029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864308-41A4-485C-8438-003147542855}" type="pres">
      <dgm:prSet presAssocID="{A118E909-F11E-4682-B6CC-1B9348CB29CF}" presName="accent_1" presStyleCnt="0"/>
      <dgm:spPr/>
    </dgm:pt>
    <dgm:pt modelId="{C8DFAAAE-21C7-4540-9C73-D096CB0E4C1C}" type="pres">
      <dgm:prSet presAssocID="{A118E909-F11E-4682-B6CC-1B9348CB29CF}" presName="accentRepeatNode" presStyleLbl="solidFgAcc1" presStyleIdx="0" presStyleCnt="4" custScaleX="77724" custScaleY="74117"/>
      <dgm:spPr/>
    </dgm:pt>
    <dgm:pt modelId="{06AB2384-A990-4E21-81A4-DF28A893E90E}" type="pres">
      <dgm:prSet presAssocID="{ECFAF16B-75A4-477E-B33C-1DA500E1B6AE}" presName="text_2" presStyleLbl="node1" presStyleIdx="1" presStyleCnt="4" custScaleX="10504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B8E70F-FC79-4907-86BC-65BE9EDB9373}" type="pres">
      <dgm:prSet presAssocID="{ECFAF16B-75A4-477E-B33C-1DA500E1B6AE}" presName="accent_2" presStyleCnt="0"/>
      <dgm:spPr/>
    </dgm:pt>
    <dgm:pt modelId="{70EDCFC8-9D9D-45AA-B4FB-996B93037991}" type="pres">
      <dgm:prSet presAssocID="{ECFAF16B-75A4-477E-B33C-1DA500E1B6AE}" presName="accentRepeatNode" presStyleLbl="solidFgAcc1" presStyleIdx="1" presStyleCnt="4" custScaleX="73771" custScaleY="70812"/>
      <dgm:spPr/>
    </dgm:pt>
    <dgm:pt modelId="{6F190FF2-E054-48D8-B26B-5BF4A75334BA}" type="pres">
      <dgm:prSet presAssocID="{B3EDC20F-C7F6-49FC-8450-5E03AE930958}" presName="text_3" presStyleLbl="node1" presStyleIdx="2" presStyleCnt="4" custScaleX="10477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BA055E-D0EB-4837-932C-A29FC618FE3C}" type="pres">
      <dgm:prSet presAssocID="{B3EDC20F-C7F6-49FC-8450-5E03AE930958}" presName="accent_3" presStyleCnt="0"/>
      <dgm:spPr/>
    </dgm:pt>
    <dgm:pt modelId="{644340FA-0F6B-4BCD-ABD4-C574EA65EB5A}" type="pres">
      <dgm:prSet presAssocID="{B3EDC20F-C7F6-49FC-8450-5E03AE930958}" presName="accentRepeatNode" presStyleLbl="solidFgAcc1" presStyleIdx="2" presStyleCnt="4" custScaleX="76431" custScaleY="75486"/>
      <dgm:spPr/>
    </dgm:pt>
    <dgm:pt modelId="{45D03037-426A-47B1-B053-809971114E00}" type="pres">
      <dgm:prSet presAssocID="{1C004214-6736-4A8F-8E4D-BAEFE81840FB}" presName="text_4" presStyleLbl="node1" presStyleIdx="3" presStyleCnt="4" custScaleX="1044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84DB3A-CD51-44C8-A0D0-F4316935D272}" type="pres">
      <dgm:prSet presAssocID="{1C004214-6736-4A8F-8E4D-BAEFE81840FB}" presName="accent_4" presStyleCnt="0"/>
      <dgm:spPr/>
    </dgm:pt>
    <dgm:pt modelId="{6947D146-A9CA-4B9A-919F-9B0AC9E5D5C2}" type="pres">
      <dgm:prSet presAssocID="{1C004214-6736-4A8F-8E4D-BAEFE81840FB}" presName="accentRepeatNode" presStyleLbl="solidFgAcc1" presStyleIdx="3" presStyleCnt="4" custScaleX="69744" custScaleY="72180"/>
      <dgm:spPr/>
    </dgm:pt>
  </dgm:ptLst>
  <dgm:cxnLst>
    <dgm:cxn modelId="{2F7ED4E0-CEBD-4505-8317-A29FAE0C636F}" type="presOf" srcId="{A118E909-F11E-4682-B6CC-1B9348CB29CF}" destId="{2AA3994C-B972-4402-91E3-87E3F1195F1E}" srcOrd="0" destOrd="0" presId="urn:microsoft.com/office/officeart/2008/layout/VerticalCurvedList"/>
    <dgm:cxn modelId="{05C48D70-BFB3-4043-B569-342A00E25B69}" type="presOf" srcId="{5525455D-FEBB-4862-A2A6-E130EE79448D}" destId="{2A0D4EBA-F487-4DCC-B0B5-218B17583628}" srcOrd="0" destOrd="0" presId="urn:microsoft.com/office/officeart/2008/layout/VerticalCurvedList"/>
    <dgm:cxn modelId="{728E05A0-9F27-489A-8EAB-91C494233AC7}" type="presOf" srcId="{B3EDC20F-C7F6-49FC-8450-5E03AE930958}" destId="{6F190FF2-E054-48D8-B26B-5BF4A75334BA}" srcOrd="0" destOrd="0" presId="urn:microsoft.com/office/officeart/2008/layout/VerticalCurvedList"/>
    <dgm:cxn modelId="{E01E553E-5EF6-4C01-9263-A179B7025160}" srcId="{F9C72A50-7609-447C-B4E2-0A3843661475}" destId="{B3EDC20F-C7F6-49FC-8450-5E03AE930958}" srcOrd="2" destOrd="0" parTransId="{25566F5C-EA33-40B8-917D-8FC1A2B2CC57}" sibTransId="{37738E0A-F4E8-4365-ADFA-9E740CD388F9}"/>
    <dgm:cxn modelId="{A5A8513F-CCB0-447E-AD10-CFF194EC2ED5}" type="presOf" srcId="{ECFAF16B-75A4-477E-B33C-1DA500E1B6AE}" destId="{06AB2384-A990-4E21-81A4-DF28A893E90E}" srcOrd="0" destOrd="0" presId="urn:microsoft.com/office/officeart/2008/layout/VerticalCurvedList"/>
    <dgm:cxn modelId="{66B8260E-C4B1-4228-BBBB-018401C28FDD}" srcId="{F9C72A50-7609-447C-B4E2-0A3843661475}" destId="{A118E909-F11E-4682-B6CC-1B9348CB29CF}" srcOrd="0" destOrd="0" parTransId="{3B1587B1-321B-42CC-99F0-A150E2593D4F}" sibTransId="{5525455D-FEBB-4862-A2A6-E130EE79448D}"/>
    <dgm:cxn modelId="{642E639D-0F29-422E-BC3C-BC6600B62664}" srcId="{F9C72A50-7609-447C-B4E2-0A3843661475}" destId="{1C004214-6736-4A8F-8E4D-BAEFE81840FB}" srcOrd="3" destOrd="0" parTransId="{2B109223-3FB6-4D72-8798-CC6439CA4EEA}" sibTransId="{9773DB59-B7B0-4E49-893F-750C06AAD91F}"/>
    <dgm:cxn modelId="{E32A460E-5DA2-4AA8-BCB9-0FB319E85565}" type="presOf" srcId="{F9C72A50-7609-447C-B4E2-0A3843661475}" destId="{AD0BD2C4-178E-4314-991E-7B317F4D2680}" srcOrd="0" destOrd="0" presId="urn:microsoft.com/office/officeart/2008/layout/VerticalCurvedList"/>
    <dgm:cxn modelId="{3302C4BC-F029-4E5B-A4A7-588CDE1C9841}" srcId="{F9C72A50-7609-447C-B4E2-0A3843661475}" destId="{ECFAF16B-75A4-477E-B33C-1DA500E1B6AE}" srcOrd="1" destOrd="0" parTransId="{4B077A55-DE76-4518-A363-A18735EA7743}" sibTransId="{03B5330C-2220-4490-BB3E-37542D3513A0}"/>
    <dgm:cxn modelId="{4B8AEE06-4D1F-4511-B385-70FFACC30621}" type="presOf" srcId="{1C004214-6736-4A8F-8E4D-BAEFE81840FB}" destId="{45D03037-426A-47B1-B053-809971114E00}" srcOrd="0" destOrd="0" presId="urn:microsoft.com/office/officeart/2008/layout/VerticalCurvedList"/>
    <dgm:cxn modelId="{E46EA45E-4AAA-4E91-8586-37C1A13F33FF}" type="presParOf" srcId="{AD0BD2C4-178E-4314-991E-7B317F4D2680}" destId="{88AD864F-09E1-4422-A217-FDD42711498A}" srcOrd="0" destOrd="0" presId="urn:microsoft.com/office/officeart/2008/layout/VerticalCurvedList"/>
    <dgm:cxn modelId="{852D4005-DFE7-4A42-A3A7-AB8175CF1371}" type="presParOf" srcId="{88AD864F-09E1-4422-A217-FDD42711498A}" destId="{547ABBB7-CAD9-4E52-B468-74C11F21ACAD}" srcOrd="0" destOrd="0" presId="urn:microsoft.com/office/officeart/2008/layout/VerticalCurvedList"/>
    <dgm:cxn modelId="{B629F675-5EB8-4E6A-8C4E-E658EF150BE8}" type="presParOf" srcId="{547ABBB7-CAD9-4E52-B468-74C11F21ACAD}" destId="{11D4FEB0-E1D7-43A9-BD7A-0FC82EEF3EFD}" srcOrd="0" destOrd="0" presId="urn:microsoft.com/office/officeart/2008/layout/VerticalCurvedList"/>
    <dgm:cxn modelId="{BCC858B4-02DE-4305-8096-1AE202265095}" type="presParOf" srcId="{547ABBB7-CAD9-4E52-B468-74C11F21ACAD}" destId="{2A0D4EBA-F487-4DCC-B0B5-218B17583628}" srcOrd="1" destOrd="0" presId="urn:microsoft.com/office/officeart/2008/layout/VerticalCurvedList"/>
    <dgm:cxn modelId="{65F75B57-405B-4991-9A41-49AC870C629C}" type="presParOf" srcId="{547ABBB7-CAD9-4E52-B468-74C11F21ACAD}" destId="{DCD28ACD-B760-44B4-A702-61FCE4424377}" srcOrd="2" destOrd="0" presId="urn:microsoft.com/office/officeart/2008/layout/VerticalCurvedList"/>
    <dgm:cxn modelId="{2710640B-48A8-45E9-95E2-97CAB0F9476E}" type="presParOf" srcId="{547ABBB7-CAD9-4E52-B468-74C11F21ACAD}" destId="{08BA326C-0531-428E-A983-CAC8FE917320}" srcOrd="3" destOrd="0" presId="urn:microsoft.com/office/officeart/2008/layout/VerticalCurvedList"/>
    <dgm:cxn modelId="{2CB38189-C49F-400B-9E28-9FE0D0899E1A}" type="presParOf" srcId="{88AD864F-09E1-4422-A217-FDD42711498A}" destId="{2AA3994C-B972-4402-91E3-87E3F1195F1E}" srcOrd="1" destOrd="0" presId="urn:microsoft.com/office/officeart/2008/layout/VerticalCurvedList"/>
    <dgm:cxn modelId="{ABAB91A1-8D52-42EE-91C9-77B92C8F9EC2}" type="presParOf" srcId="{88AD864F-09E1-4422-A217-FDD42711498A}" destId="{F1864308-41A4-485C-8438-003147542855}" srcOrd="2" destOrd="0" presId="urn:microsoft.com/office/officeart/2008/layout/VerticalCurvedList"/>
    <dgm:cxn modelId="{C3C30598-3075-48DF-A0D7-C1036A26FA0F}" type="presParOf" srcId="{F1864308-41A4-485C-8438-003147542855}" destId="{C8DFAAAE-21C7-4540-9C73-D096CB0E4C1C}" srcOrd="0" destOrd="0" presId="urn:microsoft.com/office/officeart/2008/layout/VerticalCurvedList"/>
    <dgm:cxn modelId="{ECE495A3-A2E0-45CD-B0F9-AB3C3AE03C83}" type="presParOf" srcId="{88AD864F-09E1-4422-A217-FDD42711498A}" destId="{06AB2384-A990-4E21-81A4-DF28A893E90E}" srcOrd="3" destOrd="0" presId="urn:microsoft.com/office/officeart/2008/layout/VerticalCurvedList"/>
    <dgm:cxn modelId="{A6CC5FAB-BA33-4328-9B7B-6E15DB1C21AC}" type="presParOf" srcId="{88AD864F-09E1-4422-A217-FDD42711498A}" destId="{80B8E70F-FC79-4907-86BC-65BE9EDB9373}" srcOrd="4" destOrd="0" presId="urn:microsoft.com/office/officeart/2008/layout/VerticalCurvedList"/>
    <dgm:cxn modelId="{A79012C0-060D-4B46-8B21-CE9BAB5EDAB5}" type="presParOf" srcId="{80B8E70F-FC79-4907-86BC-65BE9EDB9373}" destId="{70EDCFC8-9D9D-45AA-B4FB-996B93037991}" srcOrd="0" destOrd="0" presId="urn:microsoft.com/office/officeart/2008/layout/VerticalCurvedList"/>
    <dgm:cxn modelId="{4ABA0512-E717-475F-A6E3-5CBE4CED50B2}" type="presParOf" srcId="{88AD864F-09E1-4422-A217-FDD42711498A}" destId="{6F190FF2-E054-48D8-B26B-5BF4A75334BA}" srcOrd="5" destOrd="0" presId="urn:microsoft.com/office/officeart/2008/layout/VerticalCurvedList"/>
    <dgm:cxn modelId="{9A8F8266-F841-43DB-ACE8-AE52C7ED1F0C}" type="presParOf" srcId="{88AD864F-09E1-4422-A217-FDD42711498A}" destId="{D4BA055E-D0EB-4837-932C-A29FC618FE3C}" srcOrd="6" destOrd="0" presId="urn:microsoft.com/office/officeart/2008/layout/VerticalCurvedList"/>
    <dgm:cxn modelId="{F1E494A3-568C-4628-81BF-77075092438E}" type="presParOf" srcId="{D4BA055E-D0EB-4837-932C-A29FC618FE3C}" destId="{644340FA-0F6B-4BCD-ABD4-C574EA65EB5A}" srcOrd="0" destOrd="0" presId="urn:microsoft.com/office/officeart/2008/layout/VerticalCurvedList"/>
    <dgm:cxn modelId="{922CC3AF-B4C3-4D01-A19A-70F1153E589E}" type="presParOf" srcId="{88AD864F-09E1-4422-A217-FDD42711498A}" destId="{45D03037-426A-47B1-B053-809971114E00}" srcOrd="7" destOrd="0" presId="urn:microsoft.com/office/officeart/2008/layout/VerticalCurvedList"/>
    <dgm:cxn modelId="{DBE0171B-B427-41B4-ABD7-9AE1E43345D2}" type="presParOf" srcId="{88AD864F-09E1-4422-A217-FDD42711498A}" destId="{DA84DB3A-CD51-44C8-A0D0-F4316935D272}" srcOrd="8" destOrd="0" presId="urn:microsoft.com/office/officeart/2008/layout/VerticalCurvedList"/>
    <dgm:cxn modelId="{DC0E3C74-8EC7-4105-A64D-FC93279CE2EF}" type="presParOf" srcId="{DA84DB3A-CD51-44C8-A0D0-F4316935D272}" destId="{6947D146-A9CA-4B9A-919F-9B0AC9E5D5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7D5E055-A533-4F84-8C91-727E0DFE94F6}" type="doc">
      <dgm:prSet loTypeId="urn:microsoft.com/office/officeart/2005/8/layout/bProcess3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NI"/>
        </a:p>
      </dgm:t>
    </dgm:pt>
    <dgm:pt modelId="{CF088854-6685-45B1-B4AD-25DE7BD84097}">
      <dgm:prSet phldrT="[Texto]"/>
      <dgm:spPr/>
      <dgm:t>
        <a:bodyPr/>
        <a:lstStyle/>
        <a:p>
          <a:r>
            <a:rPr lang="es-ES" b="1" u="none" dirty="0" smtClean="0"/>
            <a:t>1980 Se declara Nicaragua  libre de analfabetismo, bajando de un 50.3% a un 12.9%. </a:t>
          </a:r>
          <a:endParaRPr lang="es-NI" u="none" dirty="0"/>
        </a:p>
      </dgm:t>
    </dgm:pt>
    <dgm:pt modelId="{A5000823-4AFE-4766-8476-3216130DE0E3}" type="parTrans" cxnId="{E99E3F95-C3E3-4EB5-AB4D-4EBDFB0B03BF}">
      <dgm:prSet/>
      <dgm:spPr/>
      <dgm:t>
        <a:bodyPr/>
        <a:lstStyle/>
        <a:p>
          <a:endParaRPr lang="es-NI"/>
        </a:p>
      </dgm:t>
    </dgm:pt>
    <dgm:pt modelId="{D25F3E95-6195-42DA-BA5D-4EEC6A1F454F}" type="sibTrans" cxnId="{E99E3F95-C3E3-4EB5-AB4D-4EBDFB0B03BF}">
      <dgm:prSet/>
      <dgm:spPr/>
      <dgm:t>
        <a:bodyPr/>
        <a:lstStyle/>
        <a:p>
          <a:endParaRPr lang="es-NI"/>
        </a:p>
      </dgm:t>
    </dgm:pt>
    <dgm:pt modelId="{1A5B9064-D6F5-41E5-9E4D-E519450B922A}">
      <dgm:prSet phldrT="[Texto]"/>
      <dgm:spPr/>
      <dgm:t>
        <a:bodyPr/>
        <a:lstStyle/>
        <a:p>
          <a:r>
            <a:rPr lang="es-ES" b="1" dirty="0" smtClean="0"/>
            <a:t>Con los 16 años de </a:t>
          </a:r>
          <a:r>
            <a:rPr lang="es-ES" b="1" u="none" dirty="0" smtClean="0"/>
            <a:t>gobiernos neoliberales el </a:t>
          </a:r>
          <a:r>
            <a:rPr lang="es-ES" b="1" dirty="0" smtClean="0"/>
            <a:t>analfabetismo aumentó al 22.9%</a:t>
          </a:r>
          <a:endParaRPr lang="es-NI" dirty="0"/>
        </a:p>
      </dgm:t>
    </dgm:pt>
    <dgm:pt modelId="{71EF2E48-9245-424E-AA1E-45E578613361}" type="parTrans" cxnId="{C8FE5979-4597-4B54-A168-4969A17FE1AC}">
      <dgm:prSet/>
      <dgm:spPr/>
      <dgm:t>
        <a:bodyPr/>
        <a:lstStyle/>
        <a:p>
          <a:endParaRPr lang="es-NI"/>
        </a:p>
      </dgm:t>
    </dgm:pt>
    <dgm:pt modelId="{CDE8D235-9118-49A6-A98A-8AA3D7EC5D46}" type="sibTrans" cxnId="{C8FE5979-4597-4B54-A168-4969A17FE1AC}">
      <dgm:prSet/>
      <dgm:spPr/>
      <dgm:t>
        <a:bodyPr/>
        <a:lstStyle/>
        <a:p>
          <a:endParaRPr lang="es-NI"/>
        </a:p>
      </dgm:t>
    </dgm:pt>
    <dgm:pt modelId="{E35FE09A-35E2-4706-BB17-C207F42936F6}">
      <dgm:prSet/>
      <dgm:spPr/>
      <dgm:t>
        <a:bodyPr/>
        <a:lstStyle/>
        <a:p>
          <a:r>
            <a:rPr lang="es-ES" b="1" smtClean="0"/>
            <a:t>A partir del 2007 La Campaña de Martí a Fidel y continuidad educativa bajó el analfabetismo a menos del 5</a:t>
          </a:r>
          <a:r>
            <a:rPr lang="es-ES" b="1" u="sng" smtClean="0"/>
            <a:t>%, </a:t>
          </a:r>
          <a:endParaRPr lang="en-US" b="1" dirty="0"/>
        </a:p>
      </dgm:t>
    </dgm:pt>
    <dgm:pt modelId="{194540F0-8F43-4954-B03B-51AEC586E378}" type="parTrans" cxnId="{7BAB5CD0-6190-4A40-8943-47FA8BB0A9EE}">
      <dgm:prSet/>
      <dgm:spPr/>
      <dgm:t>
        <a:bodyPr/>
        <a:lstStyle/>
        <a:p>
          <a:endParaRPr lang="es-NI"/>
        </a:p>
      </dgm:t>
    </dgm:pt>
    <dgm:pt modelId="{66418D75-C45B-44C2-8F91-35D3854C058C}" type="sibTrans" cxnId="{7BAB5CD0-6190-4A40-8943-47FA8BB0A9EE}">
      <dgm:prSet/>
      <dgm:spPr/>
      <dgm:t>
        <a:bodyPr/>
        <a:lstStyle/>
        <a:p>
          <a:endParaRPr lang="es-NI"/>
        </a:p>
      </dgm:t>
    </dgm:pt>
    <dgm:pt modelId="{251AF2CD-BA10-4E71-BC22-A9DE2A2F432E}">
      <dgm:prSet/>
      <dgm:spPr/>
      <dgm:t>
        <a:bodyPr/>
        <a:lstStyle/>
        <a:p>
          <a:r>
            <a:rPr lang="es-NI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2010 -2018 Campaña Nacional “Por Una Nicaragua Libre de Analfabetismo”,  con 417,813 protagonistas alfabetizados </a:t>
          </a:r>
          <a:endParaRPr lang="es-NI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35D081-64B0-4370-B488-21B6FCE32003}" type="parTrans" cxnId="{0CEA4EA5-FF23-4728-BE4A-879A0D2F2740}">
      <dgm:prSet/>
      <dgm:spPr/>
      <dgm:t>
        <a:bodyPr/>
        <a:lstStyle/>
        <a:p>
          <a:endParaRPr lang="es-NI"/>
        </a:p>
      </dgm:t>
    </dgm:pt>
    <dgm:pt modelId="{4EFFA872-022C-4364-B79D-94F1ABEE6958}" type="sibTrans" cxnId="{0CEA4EA5-FF23-4728-BE4A-879A0D2F2740}">
      <dgm:prSet/>
      <dgm:spPr/>
      <dgm:t>
        <a:bodyPr/>
        <a:lstStyle/>
        <a:p>
          <a:endParaRPr lang="es-NI"/>
        </a:p>
      </dgm:t>
    </dgm:pt>
    <dgm:pt modelId="{B8BC8B5A-E071-49E0-9641-9E456CF3C6A7}">
      <dgm:prSet/>
      <dgm:spPr/>
      <dgm:t>
        <a:bodyPr/>
        <a:lstStyle/>
        <a:p>
          <a:r>
            <a:rPr lang="es-ES" b="1" dirty="0" smtClean="0"/>
            <a:t>2019 – 2020 Estrategia de fortalecimiento de la Educación de Jóvenes y Adultos </a:t>
          </a:r>
          <a:endParaRPr lang="es-ES" b="1" dirty="0"/>
        </a:p>
      </dgm:t>
    </dgm:pt>
    <dgm:pt modelId="{188C8DD5-7418-4489-B1BE-D4530BE2BA94}" type="parTrans" cxnId="{CC496C3C-C535-4C8C-AA89-2FC1148EB338}">
      <dgm:prSet/>
      <dgm:spPr/>
      <dgm:t>
        <a:bodyPr/>
        <a:lstStyle/>
        <a:p>
          <a:endParaRPr lang="es-NI"/>
        </a:p>
      </dgm:t>
    </dgm:pt>
    <dgm:pt modelId="{115F1B56-B121-4CC5-8803-733DDF6A415A}" type="sibTrans" cxnId="{CC496C3C-C535-4C8C-AA89-2FC1148EB338}">
      <dgm:prSet/>
      <dgm:spPr/>
      <dgm:t>
        <a:bodyPr/>
        <a:lstStyle/>
        <a:p>
          <a:endParaRPr lang="es-NI"/>
        </a:p>
      </dgm:t>
    </dgm:pt>
    <dgm:pt modelId="{45EA6239-7224-4B75-8E66-44F163F337DF}" type="pres">
      <dgm:prSet presAssocID="{97D5E055-A533-4F84-8C91-727E0DFE94F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NI"/>
        </a:p>
      </dgm:t>
    </dgm:pt>
    <dgm:pt modelId="{8AB6DA43-0625-46D3-B384-3C2CE47A0914}" type="pres">
      <dgm:prSet presAssocID="{CF088854-6685-45B1-B4AD-25DE7BD8409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8ECB14DA-9DC1-47CE-A5CA-8E6B4E2FCECB}" type="pres">
      <dgm:prSet presAssocID="{D25F3E95-6195-42DA-BA5D-4EEC6A1F454F}" presName="sibTrans" presStyleLbl="sibTrans1D1" presStyleIdx="0" presStyleCnt="4"/>
      <dgm:spPr/>
      <dgm:t>
        <a:bodyPr/>
        <a:lstStyle/>
        <a:p>
          <a:endParaRPr lang="es-NI"/>
        </a:p>
      </dgm:t>
    </dgm:pt>
    <dgm:pt modelId="{38CA2083-68CD-4C60-BF6A-B05FA8E190E9}" type="pres">
      <dgm:prSet presAssocID="{D25F3E95-6195-42DA-BA5D-4EEC6A1F454F}" presName="connectorText" presStyleLbl="sibTrans1D1" presStyleIdx="0" presStyleCnt="4"/>
      <dgm:spPr/>
      <dgm:t>
        <a:bodyPr/>
        <a:lstStyle/>
        <a:p>
          <a:endParaRPr lang="es-NI"/>
        </a:p>
      </dgm:t>
    </dgm:pt>
    <dgm:pt modelId="{AE87DFC5-7BEC-4BB8-BC01-A0E523986D47}" type="pres">
      <dgm:prSet presAssocID="{1A5B9064-D6F5-41E5-9E4D-E519450B922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1A189E72-E454-4E25-916E-D82533E46684}" type="pres">
      <dgm:prSet presAssocID="{CDE8D235-9118-49A6-A98A-8AA3D7EC5D46}" presName="sibTrans" presStyleLbl="sibTrans1D1" presStyleIdx="1" presStyleCnt="4"/>
      <dgm:spPr/>
      <dgm:t>
        <a:bodyPr/>
        <a:lstStyle/>
        <a:p>
          <a:endParaRPr lang="es-NI"/>
        </a:p>
      </dgm:t>
    </dgm:pt>
    <dgm:pt modelId="{38AE1437-D4D2-4FA7-B43B-34962668535C}" type="pres">
      <dgm:prSet presAssocID="{CDE8D235-9118-49A6-A98A-8AA3D7EC5D46}" presName="connectorText" presStyleLbl="sibTrans1D1" presStyleIdx="1" presStyleCnt="4"/>
      <dgm:spPr/>
      <dgm:t>
        <a:bodyPr/>
        <a:lstStyle/>
        <a:p>
          <a:endParaRPr lang="es-NI"/>
        </a:p>
      </dgm:t>
    </dgm:pt>
    <dgm:pt modelId="{7DF65F3B-96A7-4F67-B41D-FB8B726C636A}" type="pres">
      <dgm:prSet presAssocID="{E35FE09A-35E2-4706-BB17-C207F42936F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8346ECE9-898E-4C03-AA11-9F974D038FC9}" type="pres">
      <dgm:prSet presAssocID="{66418D75-C45B-44C2-8F91-35D3854C058C}" presName="sibTrans" presStyleLbl="sibTrans1D1" presStyleIdx="2" presStyleCnt="4"/>
      <dgm:spPr/>
      <dgm:t>
        <a:bodyPr/>
        <a:lstStyle/>
        <a:p>
          <a:endParaRPr lang="es-NI"/>
        </a:p>
      </dgm:t>
    </dgm:pt>
    <dgm:pt modelId="{7DE2EFDA-665C-4607-9310-FF7F7A16B550}" type="pres">
      <dgm:prSet presAssocID="{66418D75-C45B-44C2-8F91-35D3854C058C}" presName="connectorText" presStyleLbl="sibTrans1D1" presStyleIdx="2" presStyleCnt="4"/>
      <dgm:spPr/>
      <dgm:t>
        <a:bodyPr/>
        <a:lstStyle/>
        <a:p>
          <a:endParaRPr lang="es-NI"/>
        </a:p>
      </dgm:t>
    </dgm:pt>
    <dgm:pt modelId="{BBC64D7F-5A5C-49F7-995E-0425AC191629}" type="pres">
      <dgm:prSet presAssocID="{251AF2CD-BA10-4E71-BC22-A9DE2A2F432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3918C8A2-E1FD-4154-9962-84D1CAC9740E}" type="pres">
      <dgm:prSet presAssocID="{4EFFA872-022C-4364-B79D-94F1ABEE6958}" presName="sibTrans" presStyleLbl="sibTrans1D1" presStyleIdx="3" presStyleCnt="4"/>
      <dgm:spPr/>
      <dgm:t>
        <a:bodyPr/>
        <a:lstStyle/>
        <a:p>
          <a:endParaRPr lang="es-NI"/>
        </a:p>
      </dgm:t>
    </dgm:pt>
    <dgm:pt modelId="{29CDB98F-4F50-4AC3-97FE-34D98E87EEE4}" type="pres">
      <dgm:prSet presAssocID="{4EFFA872-022C-4364-B79D-94F1ABEE6958}" presName="connectorText" presStyleLbl="sibTrans1D1" presStyleIdx="3" presStyleCnt="4"/>
      <dgm:spPr/>
      <dgm:t>
        <a:bodyPr/>
        <a:lstStyle/>
        <a:p>
          <a:endParaRPr lang="es-NI"/>
        </a:p>
      </dgm:t>
    </dgm:pt>
    <dgm:pt modelId="{5B746FC5-962D-4104-8139-39F9D3D40622}" type="pres">
      <dgm:prSet presAssocID="{B8BC8B5A-E071-49E0-9641-9E456CF3C6A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</dgm:ptLst>
  <dgm:cxnLst>
    <dgm:cxn modelId="{F4AEE77F-E317-4F97-91EF-F3A2BE1AC1B8}" type="presOf" srcId="{4EFFA872-022C-4364-B79D-94F1ABEE6958}" destId="{29CDB98F-4F50-4AC3-97FE-34D98E87EEE4}" srcOrd="1" destOrd="0" presId="urn:microsoft.com/office/officeart/2005/8/layout/bProcess3"/>
    <dgm:cxn modelId="{4927E443-284A-4F78-A7A2-113C7C9A16A1}" type="presOf" srcId="{4EFFA872-022C-4364-B79D-94F1ABEE6958}" destId="{3918C8A2-E1FD-4154-9962-84D1CAC9740E}" srcOrd="0" destOrd="0" presId="urn:microsoft.com/office/officeart/2005/8/layout/bProcess3"/>
    <dgm:cxn modelId="{E44166DD-3DB7-4CCB-BC79-CEFD0DB2BB01}" type="presOf" srcId="{1A5B9064-D6F5-41E5-9E4D-E519450B922A}" destId="{AE87DFC5-7BEC-4BB8-BC01-A0E523986D47}" srcOrd="0" destOrd="0" presId="urn:microsoft.com/office/officeart/2005/8/layout/bProcess3"/>
    <dgm:cxn modelId="{9023CD5D-3A39-4E53-9BE7-9397956EA71F}" type="presOf" srcId="{97D5E055-A533-4F84-8C91-727E0DFE94F6}" destId="{45EA6239-7224-4B75-8E66-44F163F337DF}" srcOrd="0" destOrd="0" presId="urn:microsoft.com/office/officeart/2005/8/layout/bProcess3"/>
    <dgm:cxn modelId="{C8FE5979-4597-4B54-A168-4969A17FE1AC}" srcId="{97D5E055-A533-4F84-8C91-727E0DFE94F6}" destId="{1A5B9064-D6F5-41E5-9E4D-E519450B922A}" srcOrd="1" destOrd="0" parTransId="{71EF2E48-9245-424E-AA1E-45E578613361}" sibTransId="{CDE8D235-9118-49A6-A98A-8AA3D7EC5D46}"/>
    <dgm:cxn modelId="{E5D95E29-94CA-4F7F-A2EB-7DBBD3D2D494}" type="presOf" srcId="{66418D75-C45B-44C2-8F91-35D3854C058C}" destId="{8346ECE9-898E-4C03-AA11-9F974D038FC9}" srcOrd="0" destOrd="0" presId="urn:microsoft.com/office/officeart/2005/8/layout/bProcess3"/>
    <dgm:cxn modelId="{CC496C3C-C535-4C8C-AA89-2FC1148EB338}" srcId="{97D5E055-A533-4F84-8C91-727E0DFE94F6}" destId="{B8BC8B5A-E071-49E0-9641-9E456CF3C6A7}" srcOrd="4" destOrd="0" parTransId="{188C8DD5-7418-4489-B1BE-D4530BE2BA94}" sibTransId="{115F1B56-B121-4CC5-8803-733DDF6A415A}"/>
    <dgm:cxn modelId="{7350C20E-87CD-4F4F-B1DD-CBC5FA90C6BE}" type="presOf" srcId="{CDE8D235-9118-49A6-A98A-8AA3D7EC5D46}" destId="{38AE1437-D4D2-4FA7-B43B-34962668535C}" srcOrd="1" destOrd="0" presId="urn:microsoft.com/office/officeart/2005/8/layout/bProcess3"/>
    <dgm:cxn modelId="{6960FE79-D3E3-4BFD-B5AF-C9210C47F7CF}" type="presOf" srcId="{CDE8D235-9118-49A6-A98A-8AA3D7EC5D46}" destId="{1A189E72-E454-4E25-916E-D82533E46684}" srcOrd="0" destOrd="0" presId="urn:microsoft.com/office/officeart/2005/8/layout/bProcess3"/>
    <dgm:cxn modelId="{A6453032-8F08-494F-AE04-033CC84CD184}" type="presOf" srcId="{66418D75-C45B-44C2-8F91-35D3854C058C}" destId="{7DE2EFDA-665C-4607-9310-FF7F7A16B550}" srcOrd="1" destOrd="0" presId="urn:microsoft.com/office/officeart/2005/8/layout/bProcess3"/>
    <dgm:cxn modelId="{C59CEDA1-7C57-4AE4-92AB-AA81C31D6E9C}" type="presOf" srcId="{D25F3E95-6195-42DA-BA5D-4EEC6A1F454F}" destId="{38CA2083-68CD-4C60-BF6A-B05FA8E190E9}" srcOrd="1" destOrd="0" presId="urn:microsoft.com/office/officeart/2005/8/layout/bProcess3"/>
    <dgm:cxn modelId="{7BAB5CD0-6190-4A40-8943-47FA8BB0A9EE}" srcId="{97D5E055-A533-4F84-8C91-727E0DFE94F6}" destId="{E35FE09A-35E2-4706-BB17-C207F42936F6}" srcOrd="2" destOrd="0" parTransId="{194540F0-8F43-4954-B03B-51AEC586E378}" sibTransId="{66418D75-C45B-44C2-8F91-35D3854C058C}"/>
    <dgm:cxn modelId="{190CE21F-A31D-4CC8-87F7-7037CD8813ED}" type="presOf" srcId="{251AF2CD-BA10-4E71-BC22-A9DE2A2F432E}" destId="{BBC64D7F-5A5C-49F7-995E-0425AC191629}" srcOrd="0" destOrd="0" presId="urn:microsoft.com/office/officeart/2005/8/layout/bProcess3"/>
    <dgm:cxn modelId="{ECFAC1E4-0BF6-4FD7-BEBD-0912BA03FEC4}" type="presOf" srcId="{E35FE09A-35E2-4706-BB17-C207F42936F6}" destId="{7DF65F3B-96A7-4F67-B41D-FB8B726C636A}" srcOrd="0" destOrd="0" presId="urn:microsoft.com/office/officeart/2005/8/layout/bProcess3"/>
    <dgm:cxn modelId="{D701C348-050D-4990-95A2-CF1F31B0657A}" type="presOf" srcId="{D25F3E95-6195-42DA-BA5D-4EEC6A1F454F}" destId="{8ECB14DA-9DC1-47CE-A5CA-8E6B4E2FCECB}" srcOrd="0" destOrd="0" presId="urn:microsoft.com/office/officeart/2005/8/layout/bProcess3"/>
    <dgm:cxn modelId="{014A172F-4EA4-48A2-A73C-9D5A5BFED0A1}" type="presOf" srcId="{CF088854-6685-45B1-B4AD-25DE7BD84097}" destId="{8AB6DA43-0625-46D3-B384-3C2CE47A0914}" srcOrd="0" destOrd="0" presId="urn:microsoft.com/office/officeart/2005/8/layout/bProcess3"/>
    <dgm:cxn modelId="{0CEA4EA5-FF23-4728-BE4A-879A0D2F2740}" srcId="{97D5E055-A533-4F84-8C91-727E0DFE94F6}" destId="{251AF2CD-BA10-4E71-BC22-A9DE2A2F432E}" srcOrd="3" destOrd="0" parTransId="{6735D081-64B0-4370-B488-21B6FCE32003}" sibTransId="{4EFFA872-022C-4364-B79D-94F1ABEE6958}"/>
    <dgm:cxn modelId="{E99E3F95-C3E3-4EB5-AB4D-4EBDFB0B03BF}" srcId="{97D5E055-A533-4F84-8C91-727E0DFE94F6}" destId="{CF088854-6685-45B1-B4AD-25DE7BD84097}" srcOrd="0" destOrd="0" parTransId="{A5000823-4AFE-4766-8476-3216130DE0E3}" sibTransId="{D25F3E95-6195-42DA-BA5D-4EEC6A1F454F}"/>
    <dgm:cxn modelId="{3EDB7D28-56A5-47FE-BAEF-383089A2A511}" type="presOf" srcId="{B8BC8B5A-E071-49E0-9641-9E456CF3C6A7}" destId="{5B746FC5-962D-4104-8139-39F9D3D40622}" srcOrd="0" destOrd="0" presId="urn:microsoft.com/office/officeart/2005/8/layout/bProcess3"/>
    <dgm:cxn modelId="{1E1DB794-CD6C-48E4-87BB-41020BF40C53}" type="presParOf" srcId="{45EA6239-7224-4B75-8E66-44F163F337DF}" destId="{8AB6DA43-0625-46D3-B384-3C2CE47A0914}" srcOrd="0" destOrd="0" presId="urn:microsoft.com/office/officeart/2005/8/layout/bProcess3"/>
    <dgm:cxn modelId="{245172CA-1494-4CBF-9D39-BD050B2FB0F2}" type="presParOf" srcId="{45EA6239-7224-4B75-8E66-44F163F337DF}" destId="{8ECB14DA-9DC1-47CE-A5CA-8E6B4E2FCECB}" srcOrd="1" destOrd="0" presId="urn:microsoft.com/office/officeart/2005/8/layout/bProcess3"/>
    <dgm:cxn modelId="{81D4460D-C425-419D-A9C8-5708F2B043B8}" type="presParOf" srcId="{8ECB14DA-9DC1-47CE-A5CA-8E6B4E2FCECB}" destId="{38CA2083-68CD-4C60-BF6A-B05FA8E190E9}" srcOrd="0" destOrd="0" presId="urn:microsoft.com/office/officeart/2005/8/layout/bProcess3"/>
    <dgm:cxn modelId="{B8FD42A7-C2D6-4B63-AFD6-FB599831CEEA}" type="presParOf" srcId="{45EA6239-7224-4B75-8E66-44F163F337DF}" destId="{AE87DFC5-7BEC-4BB8-BC01-A0E523986D47}" srcOrd="2" destOrd="0" presId="urn:microsoft.com/office/officeart/2005/8/layout/bProcess3"/>
    <dgm:cxn modelId="{7951C5DE-199F-4E6F-8EB4-513C9377AD71}" type="presParOf" srcId="{45EA6239-7224-4B75-8E66-44F163F337DF}" destId="{1A189E72-E454-4E25-916E-D82533E46684}" srcOrd="3" destOrd="0" presId="urn:microsoft.com/office/officeart/2005/8/layout/bProcess3"/>
    <dgm:cxn modelId="{35134A2F-D1AA-4B93-A5C8-C0E5F4FC45F8}" type="presParOf" srcId="{1A189E72-E454-4E25-916E-D82533E46684}" destId="{38AE1437-D4D2-4FA7-B43B-34962668535C}" srcOrd="0" destOrd="0" presId="urn:microsoft.com/office/officeart/2005/8/layout/bProcess3"/>
    <dgm:cxn modelId="{6A373A71-9FFB-4CB4-99AA-4822A9BE7832}" type="presParOf" srcId="{45EA6239-7224-4B75-8E66-44F163F337DF}" destId="{7DF65F3B-96A7-4F67-B41D-FB8B726C636A}" srcOrd="4" destOrd="0" presId="urn:microsoft.com/office/officeart/2005/8/layout/bProcess3"/>
    <dgm:cxn modelId="{2BC1E0E6-41FC-410F-B3AF-F9CCEE252CFD}" type="presParOf" srcId="{45EA6239-7224-4B75-8E66-44F163F337DF}" destId="{8346ECE9-898E-4C03-AA11-9F974D038FC9}" srcOrd="5" destOrd="0" presId="urn:microsoft.com/office/officeart/2005/8/layout/bProcess3"/>
    <dgm:cxn modelId="{98A4FDA4-B9A7-4EC9-9F44-3B3C769ABE90}" type="presParOf" srcId="{8346ECE9-898E-4C03-AA11-9F974D038FC9}" destId="{7DE2EFDA-665C-4607-9310-FF7F7A16B550}" srcOrd="0" destOrd="0" presId="urn:microsoft.com/office/officeart/2005/8/layout/bProcess3"/>
    <dgm:cxn modelId="{52845CD1-D782-4F8C-8C52-0FFA0EC167D1}" type="presParOf" srcId="{45EA6239-7224-4B75-8E66-44F163F337DF}" destId="{BBC64D7F-5A5C-49F7-995E-0425AC191629}" srcOrd="6" destOrd="0" presId="urn:microsoft.com/office/officeart/2005/8/layout/bProcess3"/>
    <dgm:cxn modelId="{3890A921-A34A-40C8-BAA4-BC2C96724208}" type="presParOf" srcId="{45EA6239-7224-4B75-8E66-44F163F337DF}" destId="{3918C8A2-E1FD-4154-9962-84D1CAC9740E}" srcOrd="7" destOrd="0" presId="urn:microsoft.com/office/officeart/2005/8/layout/bProcess3"/>
    <dgm:cxn modelId="{55CC6C1A-D368-4E4B-87CE-03DC58D19A7A}" type="presParOf" srcId="{3918C8A2-E1FD-4154-9962-84D1CAC9740E}" destId="{29CDB98F-4F50-4AC3-97FE-34D98E87EEE4}" srcOrd="0" destOrd="0" presId="urn:microsoft.com/office/officeart/2005/8/layout/bProcess3"/>
    <dgm:cxn modelId="{BB7781B7-47BA-4C9A-84B0-312B5C22A131}" type="presParOf" srcId="{45EA6239-7224-4B75-8E66-44F163F337DF}" destId="{5B746FC5-962D-4104-8139-39F9D3D40622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AC2A62C-4017-42F5-9BF6-4394B4BBE0D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NI"/>
        </a:p>
      </dgm:t>
    </dgm:pt>
    <dgm:pt modelId="{F61452DE-7782-472C-B633-E7C517EFBDD6}">
      <dgm:prSet phldrT="[Texto]"/>
      <dgm:spPr/>
      <dgm:t>
        <a:bodyPr/>
        <a:lstStyle/>
        <a:p>
          <a:r>
            <a:rPr lang="es-ES" b="1" dirty="0" smtClean="0"/>
            <a:t>Promoción de la formación para el trabajo, el emprendimiento y el uso de tecnologías, Desde modalidades flexibles y adecuadas a sus realidades y aspiraciones.</a:t>
          </a:r>
          <a:endParaRPr lang="es-NI" dirty="0"/>
        </a:p>
      </dgm:t>
    </dgm:pt>
    <dgm:pt modelId="{2F449CE9-AACC-4223-977E-018B5B70776B}" type="parTrans" cxnId="{6BE5B450-B05B-4E9A-B8FD-808101245A6F}">
      <dgm:prSet/>
      <dgm:spPr/>
      <dgm:t>
        <a:bodyPr/>
        <a:lstStyle/>
        <a:p>
          <a:endParaRPr lang="es-NI"/>
        </a:p>
      </dgm:t>
    </dgm:pt>
    <dgm:pt modelId="{46FBC442-E249-4E52-8CB0-B7A04CF6EC02}" type="sibTrans" cxnId="{6BE5B450-B05B-4E9A-B8FD-808101245A6F}">
      <dgm:prSet/>
      <dgm:spPr/>
      <dgm:t>
        <a:bodyPr/>
        <a:lstStyle/>
        <a:p>
          <a:endParaRPr lang="es-NI"/>
        </a:p>
      </dgm:t>
    </dgm:pt>
    <dgm:pt modelId="{B1DBF81F-0E3F-48D0-84EF-1333C20C1CEF}">
      <dgm:prSet phldrT="[Texto]"/>
      <dgm:spPr/>
      <dgm:t>
        <a:bodyPr/>
        <a:lstStyle/>
        <a:p>
          <a:r>
            <a:rPr lang="es-NI" b="1" dirty="0" smtClean="0"/>
            <a:t>Nuevos contenidos y modalidades  de aprendizaje para el trabajo y  emprendimiento.</a:t>
          </a:r>
          <a:endParaRPr lang="es-NI" dirty="0"/>
        </a:p>
      </dgm:t>
    </dgm:pt>
    <dgm:pt modelId="{B46F0BCB-2376-40D9-9980-DFF541E5696D}" type="parTrans" cxnId="{160739BC-AF6D-41F5-9117-3FBFFC225F6C}">
      <dgm:prSet/>
      <dgm:spPr/>
      <dgm:t>
        <a:bodyPr/>
        <a:lstStyle/>
        <a:p>
          <a:endParaRPr lang="es-NI"/>
        </a:p>
      </dgm:t>
    </dgm:pt>
    <dgm:pt modelId="{DB9432A7-1F49-4D2F-BCC4-E67C7B0083E8}" type="sibTrans" cxnId="{160739BC-AF6D-41F5-9117-3FBFFC225F6C}">
      <dgm:prSet/>
      <dgm:spPr/>
      <dgm:t>
        <a:bodyPr/>
        <a:lstStyle/>
        <a:p>
          <a:endParaRPr lang="es-NI"/>
        </a:p>
      </dgm:t>
    </dgm:pt>
    <dgm:pt modelId="{0904EA48-8D2A-40DB-B014-6D65F1D354A0}">
      <dgm:prSet phldrT="[Texto]"/>
      <dgm:spPr/>
      <dgm:t>
        <a:bodyPr/>
        <a:lstStyle/>
        <a:p>
          <a:r>
            <a:rPr lang="es-NI" b="1" dirty="0" smtClean="0"/>
            <a:t>Promoción del uso y aprovechamiento de las Tecnologías de Información  y Comunicación </a:t>
          </a:r>
          <a:endParaRPr lang="es-NI" dirty="0"/>
        </a:p>
      </dgm:t>
    </dgm:pt>
    <dgm:pt modelId="{DEA3166A-92DF-4D06-8C29-BE4B3A8CA36A}" type="parTrans" cxnId="{AE1A8E34-8436-4A7B-AD0A-5BFE97729167}">
      <dgm:prSet/>
      <dgm:spPr/>
      <dgm:t>
        <a:bodyPr/>
        <a:lstStyle/>
        <a:p>
          <a:endParaRPr lang="es-NI"/>
        </a:p>
      </dgm:t>
    </dgm:pt>
    <dgm:pt modelId="{0226A576-A4B1-4CAA-AD84-4E92A09D819A}" type="sibTrans" cxnId="{AE1A8E34-8436-4A7B-AD0A-5BFE97729167}">
      <dgm:prSet/>
      <dgm:spPr/>
      <dgm:t>
        <a:bodyPr/>
        <a:lstStyle/>
        <a:p>
          <a:endParaRPr lang="es-NI"/>
        </a:p>
      </dgm:t>
    </dgm:pt>
    <dgm:pt modelId="{B60EC27E-CCC2-4A54-A3F7-3EBA0003AC55}">
      <dgm:prSet/>
      <dgm:spPr/>
      <dgm:t>
        <a:bodyPr/>
        <a:lstStyle/>
        <a:p>
          <a:r>
            <a:rPr lang="es-NI" b="1" dirty="0" smtClean="0"/>
            <a:t>Incremento de Capacidades y Certificación de Maestr@s Populares con el INATEC </a:t>
          </a:r>
          <a:endParaRPr lang="en-US" b="1" dirty="0"/>
        </a:p>
      </dgm:t>
    </dgm:pt>
    <dgm:pt modelId="{B8EEB76E-41C6-47D4-BA6C-6ADC2B16D701}" type="parTrans" cxnId="{BD349AE7-AE31-4C8C-9D70-486DD7D9779D}">
      <dgm:prSet/>
      <dgm:spPr/>
      <dgm:t>
        <a:bodyPr/>
        <a:lstStyle/>
        <a:p>
          <a:endParaRPr lang="es-NI"/>
        </a:p>
      </dgm:t>
    </dgm:pt>
    <dgm:pt modelId="{9B598D34-49D0-485D-85AE-6E1488B64284}" type="sibTrans" cxnId="{BD349AE7-AE31-4C8C-9D70-486DD7D9779D}">
      <dgm:prSet/>
      <dgm:spPr/>
      <dgm:t>
        <a:bodyPr/>
        <a:lstStyle/>
        <a:p>
          <a:endParaRPr lang="es-NI"/>
        </a:p>
      </dgm:t>
    </dgm:pt>
    <dgm:pt modelId="{E50309D3-FBD5-4513-B890-523623044CF2}">
      <dgm:prSet/>
      <dgm:spPr/>
      <dgm:t>
        <a:bodyPr/>
        <a:lstStyle/>
        <a:p>
          <a:r>
            <a:rPr lang="es-NI" b="1" smtClean="0"/>
            <a:t>Proyección del protagonismo de las personas, sus aprendizajes, aspiraciones,  experiencias e historias de vida. </a:t>
          </a:r>
          <a:endParaRPr lang="en-US" b="1" dirty="0"/>
        </a:p>
      </dgm:t>
    </dgm:pt>
    <dgm:pt modelId="{3E79551E-9713-406F-A6D2-835E724415A8}" type="parTrans" cxnId="{A75ED99D-827A-40FB-BAFD-542056FA50B1}">
      <dgm:prSet/>
      <dgm:spPr/>
      <dgm:t>
        <a:bodyPr/>
        <a:lstStyle/>
        <a:p>
          <a:endParaRPr lang="es-NI"/>
        </a:p>
      </dgm:t>
    </dgm:pt>
    <dgm:pt modelId="{E4D6B2D1-87F3-474B-B3DA-5764CED64F4C}" type="sibTrans" cxnId="{A75ED99D-827A-40FB-BAFD-542056FA50B1}">
      <dgm:prSet/>
      <dgm:spPr/>
      <dgm:t>
        <a:bodyPr/>
        <a:lstStyle/>
        <a:p>
          <a:endParaRPr lang="es-NI"/>
        </a:p>
      </dgm:t>
    </dgm:pt>
    <dgm:pt modelId="{A912F898-0D40-4C11-B239-05362E6E8821}">
      <dgm:prSet/>
      <dgm:spPr/>
      <dgm:t>
        <a:bodyPr/>
        <a:lstStyle/>
        <a:p>
          <a:r>
            <a:rPr lang="es-PY" b="1" dirty="0" smtClean="0"/>
            <a:t>Cursos de Aprender para Emprender y Prosperar </a:t>
          </a:r>
          <a:endParaRPr lang="es-NI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CD19AC-0253-449C-87D1-748496ACC6CE}" type="parTrans" cxnId="{30EF4299-BEB9-4EBD-B4AE-C632161F7AE6}">
      <dgm:prSet/>
      <dgm:spPr/>
      <dgm:t>
        <a:bodyPr/>
        <a:lstStyle/>
        <a:p>
          <a:endParaRPr lang="es-NI"/>
        </a:p>
      </dgm:t>
    </dgm:pt>
    <dgm:pt modelId="{D1482FDE-A0E6-4BB1-84A3-A7F7B2EA24FC}" type="sibTrans" cxnId="{30EF4299-BEB9-4EBD-B4AE-C632161F7AE6}">
      <dgm:prSet/>
      <dgm:spPr/>
      <dgm:t>
        <a:bodyPr/>
        <a:lstStyle/>
        <a:p>
          <a:endParaRPr lang="es-NI"/>
        </a:p>
      </dgm:t>
    </dgm:pt>
    <dgm:pt modelId="{BD1C5C1C-D36F-4264-BAF9-E3E84D28C5EF}" type="pres">
      <dgm:prSet presAssocID="{2AC2A62C-4017-42F5-9BF6-4394B4BBE0D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NI"/>
        </a:p>
      </dgm:t>
    </dgm:pt>
    <dgm:pt modelId="{88AD5769-B570-4467-9257-4930A03188F2}" type="pres">
      <dgm:prSet presAssocID="{2AC2A62C-4017-42F5-9BF6-4394B4BBE0D2}" presName="Name1" presStyleCnt="0"/>
      <dgm:spPr/>
    </dgm:pt>
    <dgm:pt modelId="{3FCD4400-A48D-42FD-88EB-A2DE387973D4}" type="pres">
      <dgm:prSet presAssocID="{2AC2A62C-4017-42F5-9BF6-4394B4BBE0D2}" presName="cycle" presStyleCnt="0"/>
      <dgm:spPr/>
    </dgm:pt>
    <dgm:pt modelId="{1580FE9C-AD80-4CF5-A1D0-A1FEA71B1069}" type="pres">
      <dgm:prSet presAssocID="{2AC2A62C-4017-42F5-9BF6-4394B4BBE0D2}" presName="srcNode" presStyleLbl="node1" presStyleIdx="0" presStyleCnt="6"/>
      <dgm:spPr/>
    </dgm:pt>
    <dgm:pt modelId="{8AC56F63-CBB7-48E8-B46C-D4A11C4189DF}" type="pres">
      <dgm:prSet presAssocID="{2AC2A62C-4017-42F5-9BF6-4394B4BBE0D2}" presName="conn" presStyleLbl="parChTrans1D2" presStyleIdx="0" presStyleCnt="1"/>
      <dgm:spPr/>
      <dgm:t>
        <a:bodyPr/>
        <a:lstStyle/>
        <a:p>
          <a:endParaRPr lang="es-NI"/>
        </a:p>
      </dgm:t>
    </dgm:pt>
    <dgm:pt modelId="{2221D652-2CD8-41B8-B4EC-2C6086BF5869}" type="pres">
      <dgm:prSet presAssocID="{2AC2A62C-4017-42F5-9BF6-4394B4BBE0D2}" presName="extraNode" presStyleLbl="node1" presStyleIdx="0" presStyleCnt="6"/>
      <dgm:spPr/>
    </dgm:pt>
    <dgm:pt modelId="{4602EA83-D8D1-43A8-99F9-AE5E2BC2BB1F}" type="pres">
      <dgm:prSet presAssocID="{2AC2A62C-4017-42F5-9BF6-4394B4BBE0D2}" presName="dstNode" presStyleLbl="node1" presStyleIdx="0" presStyleCnt="6"/>
      <dgm:spPr/>
    </dgm:pt>
    <dgm:pt modelId="{D1C44654-5308-4D67-AD3F-E32F38927E01}" type="pres">
      <dgm:prSet presAssocID="{F61452DE-7782-472C-B633-E7C517EFBDD6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2F46CD8C-2705-43F8-B76B-51A5DB1B7C09}" type="pres">
      <dgm:prSet presAssocID="{F61452DE-7782-472C-B633-E7C517EFBDD6}" presName="accent_1" presStyleCnt="0"/>
      <dgm:spPr/>
    </dgm:pt>
    <dgm:pt modelId="{019E19EB-2C8A-4246-BB5D-B2DE2DB8AAAB}" type="pres">
      <dgm:prSet presAssocID="{F61452DE-7782-472C-B633-E7C517EFBDD6}" presName="accentRepeatNode" presStyleLbl="solidFgAcc1" presStyleIdx="0" presStyleCnt="6"/>
      <dgm:spPr/>
    </dgm:pt>
    <dgm:pt modelId="{E150060A-2958-4F45-A4F6-EF928B4E3FA6}" type="pres">
      <dgm:prSet presAssocID="{B1DBF81F-0E3F-48D0-84EF-1333C20C1CEF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5444841B-026E-4E1D-9C1A-4BA4BCB3B649}" type="pres">
      <dgm:prSet presAssocID="{B1DBF81F-0E3F-48D0-84EF-1333C20C1CEF}" presName="accent_2" presStyleCnt="0"/>
      <dgm:spPr/>
    </dgm:pt>
    <dgm:pt modelId="{E4463E14-C6A7-43A2-878B-8A82A4121AE3}" type="pres">
      <dgm:prSet presAssocID="{B1DBF81F-0E3F-48D0-84EF-1333C20C1CEF}" presName="accentRepeatNode" presStyleLbl="solidFgAcc1" presStyleIdx="1" presStyleCnt="6"/>
      <dgm:spPr/>
    </dgm:pt>
    <dgm:pt modelId="{6F5E9556-EC78-44C8-A4B2-B84D6BB7364D}" type="pres">
      <dgm:prSet presAssocID="{0904EA48-8D2A-40DB-B014-6D65F1D354A0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39361EF2-FF36-4259-9A80-86EEF4C05AE7}" type="pres">
      <dgm:prSet presAssocID="{0904EA48-8D2A-40DB-B014-6D65F1D354A0}" presName="accent_3" presStyleCnt="0"/>
      <dgm:spPr/>
    </dgm:pt>
    <dgm:pt modelId="{89D8F37F-F0ED-45C4-9C2F-6F8347E79213}" type="pres">
      <dgm:prSet presAssocID="{0904EA48-8D2A-40DB-B014-6D65F1D354A0}" presName="accentRepeatNode" presStyleLbl="solidFgAcc1" presStyleIdx="2" presStyleCnt="6"/>
      <dgm:spPr/>
    </dgm:pt>
    <dgm:pt modelId="{452EF36B-2271-4BDC-B182-E35853FDD4E7}" type="pres">
      <dgm:prSet presAssocID="{E50309D3-FBD5-4513-B890-523623044CF2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355006C6-3F1E-427C-BA9D-C5F17131C8AE}" type="pres">
      <dgm:prSet presAssocID="{E50309D3-FBD5-4513-B890-523623044CF2}" presName="accent_4" presStyleCnt="0"/>
      <dgm:spPr/>
    </dgm:pt>
    <dgm:pt modelId="{7768B410-B84C-4012-882D-F6E205BEEF71}" type="pres">
      <dgm:prSet presAssocID="{E50309D3-FBD5-4513-B890-523623044CF2}" presName="accentRepeatNode" presStyleLbl="solidFgAcc1" presStyleIdx="3" presStyleCnt="6"/>
      <dgm:spPr/>
    </dgm:pt>
    <dgm:pt modelId="{244F739E-7060-4672-8F7F-A2835D2255AD}" type="pres">
      <dgm:prSet presAssocID="{B60EC27E-CCC2-4A54-A3F7-3EBA0003AC55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F892EB04-70F9-4D62-890E-856720ECD1B7}" type="pres">
      <dgm:prSet presAssocID="{B60EC27E-CCC2-4A54-A3F7-3EBA0003AC55}" presName="accent_5" presStyleCnt="0"/>
      <dgm:spPr/>
    </dgm:pt>
    <dgm:pt modelId="{D42A160E-E701-4663-AF33-050646C17371}" type="pres">
      <dgm:prSet presAssocID="{B60EC27E-CCC2-4A54-A3F7-3EBA0003AC55}" presName="accentRepeatNode" presStyleLbl="solidFgAcc1" presStyleIdx="4" presStyleCnt="6"/>
      <dgm:spPr/>
    </dgm:pt>
    <dgm:pt modelId="{2BCEA27E-3CB1-4038-8393-A914A292275E}" type="pres">
      <dgm:prSet presAssocID="{A912F898-0D40-4C11-B239-05362E6E882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60139F26-382B-49A5-BE35-9A93B324ECC3}" type="pres">
      <dgm:prSet presAssocID="{A912F898-0D40-4C11-B239-05362E6E8821}" presName="accent_6" presStyleCnt="0"/>
      <dgm:spPr/>
    </dgm:pt>
    <dgm:pt modelId="{740CE2B0-75FD-455B-8178-FC0D73DF3969}" type="pres">
      <dgm:prSet presAssocID="{A912F898-0D40-4C11-B239-05362E6E8821}" presName="accentRepeatNode" presStyleLbl="solidFgAcc1" presStyleIdx="5" presStyleCnt="6"/>
      <dgm:spPr/>
    </dgm:pt>
  </dgm:ptLst>
  <dgm:cxnLst>
    <dgm:cxn modelId="{F86B6C36-AEF4-4ECF-9D1C-FE511B057152}" type="presOf" srcId="{E50309D3-FBD5-4513-B890-523623044CF2}" destId="{452EF36B-2271-4BDC-B182-E35853FDD4E7}" srcOrd="0" destOrd="0" presId="urn:microsoft.com/office/officeart/2008/layout/VerticalCurvedList"/>
    <dgm:cxn modelId="{4FFAA332-4BC8-4453-BC31-06FF8EF2DA70}" type="presOf" srcId="{A912F898-0D40-4C11-B239-05362E6E8821}" destId="{2BCEA27E-3CB1-4038-8393-A914A292275E}" srcOrd="0" destOrd="0" presId="urn:microsoft.com/office/officeart/2008/layout/VerticalCurvedList"/>
    <dgm:cxn modelId="{AA40B892-6111-4F3A-843B-4A05201C18AB}" type="presOf" srcId="{B60EC27E-CCC2-4A54-A3F7-3EBA0003AC55}" destId="{244F739E-7060-4672-8F7F-A2835D2255AD}" srcOrd="0" destOrd="0" presId="urn:microsoft.com/office/officeart/2008/layout/VerticalCurvedList"/>
    <dgm:cxn modelId="{D91687A2-B7CA-4288-A5D9-BB3979A2448C}" type="presOf" srcId="{0904EA48-8D2A-40DB-B014-6D65F1D354A0}" destId="{6F5E9556-EC78-44C8-A4B2-B84D6BB7364D}" srcOrd="0" destOrd="0" presId="urn:microsoft.com/office/officeart/2008/layout/VerticalCurvedList"/>
    <dgm:cxn modelId="{A75ED99D-827A-40FB-BAFD-542056FA50B1}" srcId="{2AC2A62C-4017-42F5-9BF6-4394B4BBE0D2}" destId="{E50309D3-FBD5-4513-B890-523623044CF2}" srcOrd="3" destOrd="0" parTransId="{3E79551E-9713-406F-A6D2-835E724415A8}" sibTransId="{E4D6B2D1-87F3-474B-B3DA-5764CED64F4C}"/>
    <dgm:cxn modelId="{BF3FAD2A-88B2-4EF2-A381-4189BC37B62B}" type="presOf" srcId="{46FBC442-E249-4E52-8CB0-B7A04CF6EC02}" destId="{8AC56F63-CBB7-48E8-B46C-D4A11C4189DF}" srcOrd="0" destOrd="0" presId="urn:microsoft.com/office/officeart/2008/layout/VerticalCurvedList"/>
    <dgm:cxn modelId="{160739BC-AF6D-41F5-9117-3FBFFC225F6C}" srcId="{2AC2A62C-4017-42F5-9BF6-4394B4BBE0D2}" destId="{B1DBF81F-0E3F-48D0-84EF-1333C20C1CEF}" srcOrd="1" destOrd="0" parTransId="{B46F0BCB-2376-40D9-9980-DFF541E5696D}" sibTransId="{DB9432A7-1F49-4D2F-BCC4-E67C7B0083E8}"/>
    <dgm:cxn modelId="{AB960AC9-8212-41EF-8D6C-CD89A1D14EB1}" type="presOf" srcId="{2AC2A62C-4017-42F5-9BF6-4394B4BBE0D2}" destId="{BD1C5C1C-D36F-4264-BAF9-E3E84D28C5EF}" srcOrd="0" destOrd="0" presId="urn:microsoft.com/office/officeart/2008/layout/VerticalCurvedList"/>
    <dgm:cxn modelId="{DDFCEBB1-F376-4D2A-8425-8F779D4A5638}" type="presOf" srcId="{B1DBF81F-0E3F-48D0-84EF-1333C20C1CEF}" destId="{E150060A-2958-4F45-A4F6-EF928B4E3FA6}" srcOrd="0" destOrd="0" presId="urn:microsoft.com/office/officeart/2008/layout/VerticalCurvedList"/>
    <dgm:cxn modelId="{AE1A8E34-8436-4A7B-AD0A-5BFE97729167}" srcId="{2AC2A62C-4017-42F5-9BF6-4394B4BBE0D2}" destId="{0904EA48-8D2A-40DB-B014-6D65F1D354A0}" srcOrd="2" destOrd="0" parTransId="{DEA3166A-92DF-4D06-8C29-BE4B3A8CA36A}" sibTransId="{0226A576-A4B1-4CAA-AD84-4E92A09D819A}"/>
    <dgm:cxn modelId="{35017149-B04B-419B-9774-9432EAC12D9B}" type="presOf" srcId="{F61452DE-7782-472C-B633-E7C517EFBDD6}" destId="{D1C44654-5308-4D67-AD3F-E32F38927E01}" srcOrd="0" destOrd="0" presId="urn:microsoft.com/office/officeart/2008/layout/VerticalCurvedList"/>
    <dgm:cxn modelId="{30EF4299-BEB9-4EBD-B4AE-C632161F7AE6}" srcId="{2AC2A62C-4017-42F5-9BF6-4394B4BBE0D2}" destId="{A912F898-0D40-4C11-B239-05362E6E8821}" srcOrd="5" destOrd="0" parTransId="{72CD19AC-0253-449C-87D1-748496ACC6CE}" sibTransId="{D1482FDE-A0E6-4BB1-84A3-A7F7B2EA24FC}"/>
    <dgm:cxn modelId="{BD349AE7-AE31-4C8C-9D70-486DD7D9779D}" srcId="{2AC2A62C-4017-42F5-9BF6-4394B4BBE0D2}" destId="{B60EC27E-CCC2-4A54-A3F7-3EBA0003AC55}" srcOrd="4" destOrd="0" parTransId="{B8EEB76E-41C6-47D4-BA6C-6ADC2B16D701}" sibTransId="{9B598D34-49D0-485D-85AE-6E1488B64284}"/>
    <dgm:cxn modelId="{6BE5B450-B05B-4E9A-B8FD-808101245A6F}" srcId="{2AC2A62C-4017-42F5-9BF6-4394B4BBE0D2}" destId="{F61452DE-7782-472C-B633-E7C517EFBDD6}" srcOrd="0" destOrd="0" parTransId="{2F449CE9-AACC-4223-977E-018B5B70776B}" sibTransId="{46FBC442-E249-4E52-8CB0-B7A04CF6EC02}"/>
    <dgm:cxn modelId="{84018E40-9952-44DE-A8F7-A3D67CB46D18}" type="presParOf" srcId="{BD1C5C1C-D36F-4264-BAF9-E3E84D28C5EF}" destId="{88AD5769-B570-4467-9257-4930A03188F2}" srcOrd="0" destOrd="0" presId="urn:microsoft.com/office/officeart/2008/layout/VerticalCurvedList"/>
    <dgm:cxn modelId="{57C2A5B0-B9FC-4B5F-AA33-42041006A2CE}" type="presParOf" srcId="{88AD5769-B570-4467-9257-4930A03188F2}" destId="{3FCD4400-A48D-42FD-88EB-A2DE387973D4}" srcOrd="0" destOrd="0" presId="urn:microsoft.com/office/officeart/2008/layout/VerticalCurvedList"/>
    <dgm:cxn modelId="{9754D4F4-3288-436B-9BAC-E72A12610DEF}" type="presParOf" srcId="{3FCD4400-A48D-42FD-88EB-A2DE387973D4}" destId="{1580FE9C-AD80-4CF5-A1D0-A1FEA71B1069}" srcOrd="0" destOrd="0" presId="urn:microsoft.com/office/officeart/2008/layout/VerticalCurvedList"/>
    <dgm:cxn modelId="{7986B180-9F5A-4C27-8A5C-E232CCFE53E3}" type="presParOf" srcId="{3FCD4400-A48D-42FD-88EB-A2DE387973D4}" destId="{8AC56F63-CBB7-48E8-B46C-D4A11C4189DF}" srcOrd="1" destOrd="0" presId="urn:microsoft.com/office/officeart/2008/layout/VerticalCurvedList"/>
    <dgm:cxn modelId="{7D8A9B82-6A27-4EDF-B5AE-8F0F2CAA8452}" type="presParOf" srcId="{3FCD4400-A48D-42FD-88EB-A2DE387973D4}" destId="{2221D652-2CD8-41B8-B4EC-2C6086BF5869}" srcOrd="2" destOrd="0" presId="urn:microsoft.com/office/officeart/2008/layout/VerticalCurvedList"/>
    <dgm:cxn modelId="{013345A1-6AF3-4288-95E2-E6EDAE80A676}" type="presParOf" srcId="{3FCD4400-A48D-42FD-88EB-A2DE387973D4}" destId="{4602EA83-D8D1-43A8-99F9-AE5E2BC2BB1F}" srcOrd="3" destOrd="0" presId="urn:microsoft.com/office/officeart/2008/layout/VerticalCurvedList"/>
    <dgm:cxn modelId="{A55B6053-9EEF-4CA4-9538-5F806F63B1B5}" type="presParOf" srcId="{88AD5769-B570-4467-9257-4930A03188F2}" destId="{D1C44654-5308-4D67-AD3F-E32F38927E01}" srcOrd="1" destOrd="0" presId="urn:microsoft.com/office/officeart/2008/layout/VerticalCurvedList"/>
    <dgm:cxn modelId="{C0C8A838-FB75-45CB-AE4E-C2F9CB0AE69F}" type="presParOf" srcId="{88AD5769-B570-4467-9257-4930A03188F2}" destId="{2F46CD8C-2705-43F8-B76B-51A5DB1B7C09}" srcOrd="2" destOrd="0" presId="urn:microsoft.com/office/officeart/2008/layout/VerticalCurvedList"/>
    <dgm:cxn modelId="{7ED1C123-6114-46A1-9A1D-62F60DBD3BC8}" type="presParOf" srcId="{2F46CD8C-2705-43F8-B76B-51A5DB1B7C09}" destId="{019E19EB-2C8A-4246-BB5D-B2DE2DB8AAAB}" srcOrd="0" destOrd="0" presId="urn:microsoft.com/office/officeart/2008/layout/VerticalCurvedList"/>
    <dgm:cxn modelId="{A53B4BA4-F6DE-4B04-AE9B-162622899606}" type="presParOf" srcId="{88AD5769-B570-4467-9257-4930A03188F2}" destId="{E150060A-2958-4F45-A4F6-EF928B4E3FA6}" srcOrd="3" destOrd="0" presId="urn:microsoft.com/office/officeart/2008/layout/VerticalCurvedList"/>
    <dgm:cxn modelId="{73111396-439C-403C-833B-418FA70A79F4}" type="presParOf" srcId="{88AD5769-B570-4467-9257-4930A03188F2}" destId="{5444841B-026E-4E1D-9C1A-4BA4BCB3B649}" srcOrd="4" destOrd="0" presId="urn:microsoft.com/office/officeart/2008/layout/VerticalCurvedList"/>
    <dgm:cxn modelId="{39C39AE6-CC3A-4C98-92CF-2F3055BF64B8}" type="presParOf" srcId="{5444841B-026E-4E1D-9C1A-4BA4BCB3B649}" destId="{E4463E14-C6A7-43A2-878B-8A82A4121AE3}" srcOrd="0" destOrd="0" presId="urn:microsoft.com/office/officeart/2008/layout/VerticalCurvedList"/>
    <dgm:cxn modelId="{28AA9CB8-FA52-49CF-AB82-B5D4B3821DA0}" type="presParOf" srcId="{88AD5769-B570-4467-9257-4930A03188F2}" destId="{6F5E9556-EC78-44C8-A4B2-B84D6BB7364D}" srcOrd="5" destOrd="0" presId="urn:microsoft.com/office/officeart/2008/layout/VerticalCurvedList"/>
    <dgm:cxn modelId="{85B830E8-1BF7-4A59-8970-09F9E35FF721}" type="presParOf" srcId="{88AD5769-B570-4467-9257-4930A03188F2}" destId="{39361EF2-FF36-4259-9A80-86EEF4C05AE7}" srcOrd="6" destOrd="0" presId="urn:microsoft.com/office/officeart/2008/layout/VerticalCurvedList"/>
    <dgm:cxn modelId="{2E201784-EC6A-4EFD-9702-65476F4EB535}" type="presParOf" srcId="{39361EF2-FF36-4259-9A80-86EEF4C05AE7}" destId="{89D8F37F-F0ED-45C4-9C2F-6F8347E79213}" srcOrd="0" destOrd="0" presId="urn:microsoft.com/office/officeart/2008/layout/VerticalCurvedList"/>
    <dgm:cxn modelId="{388E7F04-7A70-4439-978D-B8C57D259555}" type="presParOf" srcId="{88AD5769-B570-4467-9257-4930A03188F2}" destId="{452EF36B-2271-4BDC-B182-E35853FDD4E7}" srcOrd="7" destOrd="0" presId="urn:microsoft.com/office/officeart/2008/layout/VerticalCurvedList"/>
    <dgm:cxn modelId="{9A4EDF00-0B9A-4083-A4C3-B4EE3FFE0C24}" type="presParOf" srcId="{88AD5769-B570-4467-9257-4930A03188F2}" destId="{355006C6-3F1E-427C-BA9D-C5F17131C8AE}" srcOrd="8" destOrd="0" presId="urn:microsoft.com/office/officeart/2008/layout/VerticalCurvedList"/>
    <dgm:cxn modelId="{18658980-CE7E-4E7A-B0DA-7283F9C48029}" type="presParOf" srcId="{355006C6-3F1E-427C-BA9D-C5F17131C8AE}" destId="{7768B410-B84C-4012-882D-F6E205BEEF71}" srcOrd="0" destOrd="0" presId="urn:microsoft.com/office/officeart/2008/layout/VerticalCurvedList"/>
    <dgm:cxn modelId="{557D044A-1528-4246-A86C-7569CC80C2C1}" type="presParOf" srcId="{88AD5769-B570-4467-9257-4930A03188F2}" destId="{244F739E-7060-4672-8F7F-A2835D2255AD}" srcOrd="9" destOrd="0" presId="urn:microsoft.com/office/officeart/2008/layout/VerticalCurvedList"/>
    <dgm:cxn modelId="{C30366FC-5CD8-4B96-B4DE-68A0CFB52BF6}" type="presParOf" srcId="{88AD5769-B570-4467-9257-4930A03188F2}" destId="{F892EB04-70F9-4D62-890E-856720ECD1B7}" srcOrd="10" destOrd="0" presId="urn:microsoft.com/office/officeart/2008/layout/VerticalCurvedList"/>
    <dgm:cxn modelId="{8B9C6AE7-8DE3-4F3B-81B2-AE6386D7D7FE}" type="presParOf" srcId="{F892EB04-70F9-4D62-890E-856720ECD1B7}" destId="{D42A160E-E701-4663-AF33-050646C17371}" srcOrd="0" destOrd="0" presId="urn:microsoft.com/office/officeart/2008/layout/VerticalCurvedList"/>
    <dgm:cxn modelId="{FB36DCBD-1FAB-4362-B937-5BE26BB1E217}" type="presParOf" srcId="{88AD5769-B570-4467-9257-4930A03188F2}" destId="{2BCEA27E-3CB1-4038-8393-A914A292275E}" srcOrd="11" destOrd="0" presId="urn:microsoft.com/office/officeart/2008/layout/VerticalCurvedList"/>
    <dgm:cxn modelId="{A61E16B5-6A7F-400C-AFC0-47D7E15FE84D}" type="presParOf" srcId="{88AD5769-B570-4467-9257-4930A03188F2}" destId="{60139F26-382B-49A5-BE35-9A93B324ECC3}" srcOrd="12" destOrd="0" presId="urn:microsoft.com/office/officeart/2008/layout/VerticalCurvedList"/>
    <dgm:cxn modelId="{28DFD28F-E387-4418-973E-1F3A97A22D03}" type="presParOf" srcId="{60139F26-382B-49A5-BE35-9A93B324ECC3}" destId="{740CE2B0-75FD-455B-8178-FC0D73DF396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345E5-36F0-4B9C-9F56-F35AE83EA53E}">
      <dsp:nvSpPr>
        <dsp:cNvPr id="0" name=""/>
        <dsp:cNvSpPr/>
      </dsp:nvSpPr>
      <dsp:spPr>
        <a:xfrm rot="5400000">
          <a:off x="-198515" y="199242"/>
          <a:ext cx="1323434" cy="92640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2700" kern="1200" dirty="0" smtClean="0"/>
            <a:t>.</a:t>
          </a:r>
          <a:endParaRPr lang="es-ES" sz="2700" kern="1200" dirty="0"/>
        </a:p>
      </dsp:txBody>
      <dsp:txXfrm rot="-5400000">
        <a:off x="0" y="463929"/>
        <a:ext cx="926404" cy="397030"/>
      </dsp:txXfrm>
    </dsp:sp>
    <dsp:sp modelId="{71CF086E-40CF-4FE0-ACAE-C38E8B9E4957}">
      <dsp:nvSpPr>
        <dsp:cNvPr id="0" name=""/>
        <dsp:cNvSpPr/>
      </dsp:nvSpPr>
      <dsp:spPr>
        <a:xfrm rot="5400000">
          <a:off x="4068427" y="-3141296"/>
          <a:ext cx="860232" cy="71442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i="0" kern="1200" dirty="0" smtClean="0">
              <a:latin typeface="Arial Rounded MT Bold" panose="020F0704030504030204" pitchFamily="34" charset="0"/>
            </a:rPr>
            <a:t>INSTALACIÓN DE EDUCACIÓN PREVENTIVA PARA EL CUIDO DE LA SALUD, GENERANDO PRÁCTICAS Y HÁBITOS PARA LA  VIDA</a:t>
          </a:r>
          <a:endParaRPr lang="es-ES" sz="1800" kern="1200" dirty="0"/>
        </a:p>
      </dsp:txBody>
      <dsp:txXfrm rot="-5400000">
        <a:off x="926404" y="42720"/>
        <a:ext cx="7102286" cy="776246"/>
      </dsp:txXfrm>
    </dsp:sp>
    <dsp:sp modelId="{2009D9CC-9111-4795-AB3E-638B1C54BF78}">
      <dsp:nvSpPr>
        <dsp:cNvPr id="0" name=""/>
        <dsp:cNvSpPr/>
      </dsp:nvSpPr>
      <dsp:spPr>
        <a:xfrm rot="5400000">
          <a:off x="-198515" y="1376725"/>
          <a:ext cx="1323434" cy="926404"/>
        </a:xfrm>
        <a:prstGeom prst="chevron">
          <a:avLst/>
        </a:prstGeom>
        <a:solidFill>
          <a:schemeClr val="accent5">
            <a:hueOff val="2239706"/>
            <a:satOff val="630"/>
            <a:lumOff val="-9020"/>
            <a:alphaOff val="0"/>
          </a:schemeClr>
        </a:solidFill>
        <a:ln w="25400" cap="flat" cmpd="sng" algn="ctr">
          <a:solidFill>
            <a:schemeClr val="accent5">
              <a:hueOff val="2239706"/>
              <a:satOff val="630"/>
              <a:lumOff val="-90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2700" kern="1200" dirty="0" smtClean="0"/>
            <a:t>.</a:t>
          </a:r>
          <a:endParaRPr lang="es-ES" sz="2700" kern="1200" dirty="0"/>
        </a:p>
      </dsp:txBody>
      <dsp:txXfrm rot="-5400000">
        <a:off x="0" y="1641412"/>
        <a:ext cx="926404" cy="397030"/>
      </dsp:txXfrm>
    </dsp:sp>
    <dsp:sp modelId="{DF8C7643-7346-4BF2-AD89-C1C66E7D61B0}">
      <dsp:nvSpPr>
        <dsp:cNvPr id="0" name=""/>
        <dsp:cNvSpPr/>
      </dsp:nvSpPr>
      <dsp:spPr>
        <a:xfrm rot="5400000">
          <a:off x="4068427" y="-1963813"/>
          <a:ext cx="860232" cy="71442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2239706"/>
              <a:satOff val="630"/>
              <a:lumOff val="-90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NI" sz="1800" i="0" kern="1200" dirty="0" smtClean="0">
              <a:latin typeface="Arial Rounded MT Bold" panose="020F0704030504030204" pitchFamily="34" charset="0"/>
            </a:rPr>
            <a:t>TELE-CLASES SEMANALES PARA AFIANZAMIENTO ESCOLAR  Y VINCULO CON EL PROCESO EDUCATIVOS DURANTE EL II SEMESTRE</a:t>
          </a:r>
          <a:endParaRPr lang="es-ES" sz="1800" kern="1200" dirty="0"/>
        </a:p>
      </dsp:txBody>
      <dsp:txXfrm rot="-5400000">
        <a:off x="926404" y="1220203"/>
        <a:ext cx="7102286" cy="776246"/>
      </dsp:txXfrm>
    </dsp:sp>
    <dsp:sp modelId="{48571FCC-6CFD-4051-877C-799C26FAC7D7}">
      <dsp:nvSpPr>
        <dsp:cNvPr id="0" name=""/>
        <dsp:cNvSpPr/>
      </dsp:nvSpPr>
      <dsp:spPr>
        <a:xfrm rot="5400000">
          <a:off x="-198515" y="2554207"/>
          <a:ext cx="1323434" cy="926404"/>
        </a:xfrm>
        <a:prstGeom prst="chevron">
          <a:avLst/>
        </a:prstGeom>
        <a:solidFill>
          <a:schemeClr val="accent5">
            <a:hueOff val="4479411"/>
            <a:satOff val="1259"/>
            <a:lumOff val="-18040"/>
            <a:alphaOff val="0"/>
          </a:schemeClr>
        </a:solidFill>
        <a:ln w="25400" cap="flat" cmpd="sng" algn="ctr">
          <a:solidFill>
            <a:schemeClr val="accent5">
              <a:hueOff val="4479411"/>
              <a:satOff val="1259"/>
              <a:lumOff val="-180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700" kern="1200" dirty="0"/>
        </a:p>
      </dsp:txBody>
      <dsp:txXfrm rot="-5400000">
        <a:off x="0" y="2818894"/>
        <a:ext cx="926404" cy="397030"/>
      </dsp:txXfrm>
    </dsp:sp>
    <dsp:sp modelId="{EBE5050F-C6D2-449E-A90D-EABEFF9DEB29}">
      <dsp:nvSpPr>
        <dsp:cNvPr id="0" name=""/>
        <dsp:cNvSpPr/>
      </dsp:nvSpPr>
      <dsp:spPr>
        <a:xfrm rot="5400000">
          <a:off x="4068427" y="-786331"/>
          <a:ext cx="860232" cy="71442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4479411"/>
              <a:satOff val="1259"/>
              <a:lumOff val="-180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i="0" kern="1200" dirty="0" smtClean="0">
              <a:latin typeface="Arial Rounded MT Bold" panose="020F0704030504030204" pitchFamily="34" charset="0"/>
            </a:rPr>
            <a:t>PROCESO EDUCATIVO CENTRADO EN EL ESTUDIANTE, ORIENTADO A APRENDIZAJES; CAPACITACIÓN DE DOCENTES, ACOMPAÑANDO PROTAGONISMO DE FAMILIAS</a:t>
          </a:r>
          <a:endParaRPr lang="es-ES" sz="1800" kern="1200" dirty="0"/>
        </a:p>
      </dsp:txBody>
      <dsp:txXfrm rot="-5400000">
        <a:off x="926404" y="2397685"/>
        <a:ext cx="7102286" cy="776246"/>
      </dsp:txXfrm>
    </dsp:sp>
    <dsp:sp modelId="{20EC4ACB-CE04-4CDE-A9D2-668C000507E5}">
      <dsp:nvSpPr>
        <dsp:cNvPr id="0" name=""/>
        <dsp:cNvSpPr/>
      </dsp:nvSpPr>
      <dsp:spPr>
        <a:xfrm rot="5400000">
          <a:off x="-198515" y="3731690"/>
          <a:ext cx="1323434" cy="926404"/>
        </a:xfrm>
        <a:prstGeom prst="chevron">
          <a:avLst/>
        </a:prstGeom>
        <a:solidFill>
          <a:schemeClr val="accent5">
            <a:hueOff val="6719117"/>
            <a:satOff val="1889"/>
            <a:lumOff val="-27060"/>
            <a:alphaOff val="0"/>
          </a:schemeClr>
        </a:solidFill>
        <a:ln w="25400" cap="flat" cmpd="sng" algn="ctr">
          <a:solidFill>
            <a:schemeClr val="accent5">
              <a:hueOff val="6719117"/>
              <a:satOff val="1889"/>
              <a:lumOff val="-270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2700" kern="1200" dirty="0" smtClean="0"/>
            <a:t>.</a:t>
          </a:r>
          <a:endParaRPr lang="es-ES" sz="2700" kern="1200" dirty="0"/>
        </a:p>
      </dsp:txBody>
      <dsp:txXfrm rot="-5400000">
        <a:off x="0" y="3996377"/>
        <a:ext cx="926404" cy="397030"/>
      </dsp:txXfrm>
    </dsp:sp>
    <dsp:sp modelId="{75B5F984-7C95-46A3-A87D-16A6B8A259B9}">
      <dsp:nvSpPr>
        <dsp:cNvPr id="0" name=""/>
        <dsp:cNvSpPr/>
      </dsp:nvSpPr>
      <dsp:spPr>
        <a:xfrm rot="5400000">
          <a:off x="4068427" y="391151"/>
          <a:ext cx="860232" cy="71442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6719117"/>
              <a:satOff val="1889"/>
              <a:lumOff val="-270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NI" sz="1800" i="0" kern="1200" dirty="0" smtClean="0">
              <a:latin typeface="Arial Rounded MT Bold" panose="020F0704030504030204" pitchFamily="34" charset="0"/>
            </a:rPr>
            <a:t>DESARROLLO DE HABILIDADES SOCIOEMOCIONALES, COMO PARTE DE FORMACIÓN INTEGRA Y CONSTRUCCIÓN DE RESILIENCIA</a:t>
          </a:r>
          <a:endParaRPr lang="es-ES" sz="1800" kern="1200" dirty="0"/>
        </a:p>
      </dsp:txBody>
      <dsp:txXfrm rot="-5400000">
        <a:off x="926404" y="3575168"/>
        <a:ext cx="7102286" cy="776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B688D-F9AB-4448-8DC9-ACF9723AEB40}">
      <dsp:nvSpPr>
        <dsp:cNvPr id="0" name=""/>
        <dsp:cNvSpPr/>
      </dsp:nvSpPr>
      <dsp:spPr>
        <a:xfrm>
          <a:off x="0" y="77473"/>
          <a:ext cx="5529061" cy="134257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0" i="0" u="none" strike="noStrike" kern="1200" cap="none" dirty="0" smtClean="0">
              <a:latin typeface="Arial Rounded MT Bold" panose="020F0704030504030204" pitchFamily="34" charset="0"/>
              <a:ea typeface="Arial"/>
              <a:cs typeface="Arial"/>
              <a:sym typeface="Arial"/>
            </a:rPr>
            <a:t>Evaluación flexible enfocado a indagar asimilación y aprendizajes</a:t>
          </a:r>
          <a:endParaRPr lang="es-NI" sz="2200" kern="1200" dirty="0"/>
        </a:p>
      </dsp:txBody>
      <dsp:txXfrm>
        <a:off x="65539" y="143012"/>
        <a:ext cx="5397983" cy="1211497"/>
      </dsp:txXfrm>
    </dsp:sp>
    <dsp:sp modelId="{D78981A0-C03D-46FB-B7A7-0BD47000ED0B}">
      <dsp:nvSpPr>
        <dsp:cNvPr id="0" name=""/>
        <dsp:cNvSpPr/>
      </dsp:nvSpPr>
      <dsp:spPr>
        <a:xfrm>
          <a:off x="0" y="1477648"/>
          <a:ext cx="5529061" cy="1342575"/>
        </a:xfrm>
        <a:prstGeom prst="roundRect">
          <a:avLst/>
        </a:prstGeom>
        <a:gradFill rotWithShape="0">
          <a:gsLst>
            <a:gs pos="0">
              <a:schemeClr val="accent5">
                <a:hueOff val="2239706"/>
                <a:satOff val="630"/>
                <a:lumOff val="-9020"/>
                <a:alphaOff val="0"/>
                <a:tint val="50000"/>
                <a:satMod val="300000"/>
              </a:schemeClr>
            </a:gs>
            <a:gs pos="35000">
              <a:schemeClr val="accent5">
                <a:hueOff val="2239706"/>
                <a:satOff val="630"/>
                <a:lumOff val="-9020"/>
                <a:alphaOff val="0"/>
                <a:tint val="37000"/>
                <a:satMod val="300000"/>
              </a:schemeClr>
            </a:gs>
            <a:gs pos="100000">
              <a:schemeClr val="accent5">
                <a:hueOff val="2239706"/>
                <a:satOff val="630"/>
                <a:lumOff val="-902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i="0" u="none" strike="noStrike" kern="1200" cap="none" dirty="0" smtClean="0">
              <a:latin typeface="Arial Rounded MT Bold" panose="020F0704030504030204" pitchFamily="34" charset="0"/>
              <a:ea typeface="Arial"/>
              <a:cs typeface="Arial"/>
              <a:sym typeface="Arial"/>
            </a:rPr>
            <a:t>Instrumentos con criterios de evaluación que respondan a la intención educativa que establece el indicador de logro y contenido</a:t>
          </a:r>
          <a:endParaRPr lang="es-NI" sz="2000" kern="1200" dirty="0"/>
        </a:p>
      </dsp:txBody>
      <dsp:txXfrm>
        <a:off x="65539" y="1543187"/>
        <a:ext cx="5397983" cy="1211497"/>
      </dsp:txXfrm>
    </dsp:sp>
    <dsp:sp modelId="{A3DC3B69-B56E-4F5D-A92B-7F1F8E530D7B}">
      <dsp:nvSpPr>
        <dsp:cNvPr id="0" name=""/>
        <dsp:cNvSpPr/>
      </dsp:nvSpPr>
      <dsp:spPr>
        <a:xfrm>
          <a:off x="0" y="2877824"/>
          <a:ext cx="5529061" cy="1342575"/>
        </a:xfrm>
        <a:prstGeom prst="roundRect">
          <a:avLst/>
        </a:prstGeom>
        <a:gradFill rotWithShape="0">
          <a:gsLst>
            <a:gs pos="0">
              <a:schemeClr val="accent5">
                <a:hueOff val="4479411"/>
                <a:satOff val="1259"/>
                <a:lumOff val="-18040"/>
                <a:alphaOff val="0"/>
                <a:tint val="50000"/>
                <a:satMod val="300000"/>
              </a:schemeClr>
            </a:gs>
            <a:gs pos="35000">
              <a:schemeClr val="accent5">
                <a:hueOff val="4479411"/>
                <a:satOff val="1259"/>
                <a:lumOff val="-18040"/>
                <a:alphaOff val="0"/>
                <a:tint val="37000"/>
                <a:satMod val="300000"/>
              </a:schemeClr>
            </a:gs>
            <a:gs pos="100000">
              <a:schemeClr val="accent5">
                <a:hueOff val="4479411"/>
                <a:satOff val="1259"/>
                <a:lumOff val="-180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i="0" u="none" strike="noStrike" kern="1200" cap="none" dirty="0" smtClean="0">
              <a:latin typeface="Arial Rounded MT Bold" panose="020F0704030504030204" pitchFamily="34" charset="0"/>
              <a:ea typeface="Arial"/>
              <a:cs typeface="Arial"/>
            </a:rPr>
            <a:t>Estudiantes monitores, para apoyar a sus compañeros que presentan dificultades en el avance de su aprendizaje</a:t>
          </a:r>
          <a:endParaRPr lang="es-NI" sz="2000" kern="1200" dirty="0"/>
        </a:p>
      </dsp:txBody>
      <dsp:txXfrm>
        <a:off x="65539" y="2943363"/>
        <a:ext cx="5397983" cy="1211497"/>
      </dsp:txXfrm>
    </dsp:sp>
    <dsp:sp modelId="{61CE4769-16AE-4318-A55E-473D5A4502A7}">
      <dsp:nvSpPr>
        <dsp:cNvPr id="0" name=""/>
        <dsp:cNvSpPr/>
      </dsp:nvSpPr>
      <dsp:spPr>
        <a:xfrm>
          <a:off x="0" y="4277999"/>
          <a:ext cx="5529061" cy="1342575"/>
        </a:xfrm>
        <a:prstGeom prst="roundRect">
          <a:avLst/>
        </a:prstGeom>
        <a:gradFill rotWithShape="0">
          <a:gsLst>
            <a:gs pos="0">
              <a:schemeClr val="accent5">
                <a:hueOff val="6719117"/>
                <a:satOff val="1889"/>
                <a:lumOff val="-27060"/>
                <a:alphaOff val="0"/>
                <a:tint val="50000"/>
                <a:satMod val="300000"/>
              </a:schemeClr>
            </a:gs>
            <a:gs pos="35000">
              <a:schemeClr val="accent5">
                <a:hueOff val="6719117"/>
                <a:satOff val="1889"/>
                <a:lumOff val="-27060"/>
                <a:alphaOff val="0"/>
                <a:tint val="37000"/>
                <a:satMod val="300000"/>
              </a:schemeClr>
            </a:gs>
            <a:gs pos="100000">
              <a:schemeClr val="accent5">
                <a:hueOff val="6719117"/>
                <a:satOff val="1889"/>
                <a:lumOff val="-2706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i="0" u="none" strike="noStrike" kern="1200" cap="none" dirty="0" smtClean="0">
              <a:latin typeface="Arial Rounded MT Bold" panose="020F0704030504030204" pitchFamily="34" charset="0"/>
              <a:ea typeface="Arial"/>
              <a:cs typeface="Arial"/>
            </a:rPr>
            <a:t>Promoción de la interacción y el trabajo colaborativo, así como valores de solidaridad</a:t>
          </a:r>
          <a:endParaRPr lang="es-NI" sz="2000" kern="1200" dirty="0"/>
        </a:p>
      </dsp:txBody>
      <dsp:txXfrm>
        <a:off x="65539" y="4343538"/>
        <a:ext cx="5397983" cy="12114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C9429-9890-4018-B06A-B89508508AA7}">
      <dsp:nvSpPr>
        <dsp:cNvPr id="0" name=""/>
        <dsp:cNvSpPr/>
      </dsp:nvSpPr>
      <dsp:spPr>
        <a:xfrm>
          <a:off x="0" y="0"/>
          <a:ext cx="7724667" cy="9250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1800" kern="1200" dirty="0" smtClean="0">
              <a:latin typeface="Arial Rounded MT Bold" panose="020F0704030504030204" pitchFamily="34" charset="0"/>
            </a:rPr>
            <a:t>Con pruebas aplicadas a una muestra de Estudiantes y Docentes, por grado, según la asignatura y modalidad</a:t>
          </a:r>
          <a:endParaRPr lang="es-NI" sz="1800" kern="1200" dirty="0">
            <a:latin typeface="Arial Rounded MT Bold" panose="020F0704030504030204" pitchFamily="34" charset="0"/>
          </a:endParaRPr>
        </a:p>
      </dsp:txBody>
      <dsp:txXfrm>
        <a:off x="27092" y="27092"/>
        <a:ext cx="6648352" cy="870820"/>
      </dsp:txXfrm>
    </dsp:sp>
    <dsp:sp modelId="{A14F1B67-F4FA-4FE6-96D1-4AC4840A14D8}">
      <dsp:nvSpPr>
        <dsp:cNvPr id="0" name=""/>
        <dsp:cNvSpPr/>
      </dsp:nvSpPr>
      <dsp:spPr>
        <a:xfrm>
          <a:off x="646940" y="1093187"/>
          <a:ext cx="7724667" cy="9250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1800" kern="1200" dirty="0" smtClean="0">
              <a:latin typeface="Arial Rounded MT Bold" panose="020F0704030504030204" pitchFamily="34" charset="0"/>
            </a:rPr>
            <a:t>Analizar con Estudiantes: avances en indicadores de competencias y aprendizajes alcanzados de contenidos priorizados de las Asignaturas </a:t>
          </a:r>
          <a:endParaRPr lang="es-NI" sz="1800" kern="1200" dirty="0">
            <a:latin typeface="Arial Rounded MT Bold" panose="020F0704030504030204" pitchFamily="34" charset="0"/>
          </a:endParaRPr>
        </a:p>
      </dsp:txBody>
      <dsp:txXfrm>
        <a:off x="674032" y="1120279"/>
        <a:ext cx="6422289" cy="870820"/>
      </dsp:txXfrm>
    </dsp:sp>
    <dsp:sp modelId="{62F4CEC9-51CA-42BA-880D-651A6F9F919A}">
      <dsp:nvSpPr>
        <dsp:cNvPr id="0" name=""/>
        <dsp:cNvSpPr/>
      </dsp:nvSpPr>
      <dsp:spPr>
        <a:xfrm>
          <a:off x="1284225" y="2186375"/>
          <a:ext cx="7724667" cy="9250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1800" kern="1200" dirty="0" smtClean="0">
              <a:latin typeface="Arial Rounded MT Bold" panose="020F0704030504030204" pitchFamily="34" charset="0"/>
            </a:rPr>
            <a:t>Con Docentes: avance programático por asignatura.</a:t>
          </a:r>
          <a:endParaRPr lang="es-NI" sz="1800" kern="1200" dirty="0">
            <a:latin typeface="Arial Rounded MT Bold" panose="020F0704030504030204" pitchFamily="34" charset="0"/>
          </a:endParaRPr>
        </a:p>
      </dsp:txBody>
      <dsp:txXfrm>
        <a:off x="1311317" y="2213467"/>
        <a:ext cx="6431944" cy="870820"/>
      </dsp:txXfrm>
    </dsp:sp>
    <dsp:sp modelId="{197062C3-AB68-4E3E-A1A0-666081E2EFAC}">
      <dsp:nvSpPr>
        <dsp:cNvPr id="0" name=""/>
        <dsp:cNvSpPr/>
      </dsp:nvSpPr>
      <dsp:spPr>
        <a:xfrm>
          <a:off x="1931166" y="3279563"/>
          <a:ext cx="7724667" cy="92500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 Rounded MT Bold" panose="020F0704030504030204" pitchFamily="34" charset="0"/>
            </a:rPr>
            <a:t>Diseño de una estrategia consistente de continuidad educativa con calidad, en el II semestre y la proyección del ciclo escolar 2021 </a:t>
          </a:r>
          <a:endParaRPr lang="en-US" sz="1800" kern="1200" dirty="0">
            <a:latin typeface="Arial Rounded MT Bold" panose="020F0704030504030204" pitchFamily="34" charset="0"/>
          </a:endParaRPr>
        </a:p>
      </dsp:txBody>
      <dsp:txXfrm>
        <a:off x="1958258" y="3306655"/>
        <a:ext cx="6422289" cy="870820"/>
      </dsp:txXfrm>
    </dsp:sp>
    <dsp:sp modelId="{F5D3C84E-60C6-4F8A-B0AC-DA6D24F623F6}">
      <dsp:nvSpPr>
        <dsp:cNvPr id="0" name=""/>
        <dsp:cNvSpPr/>
      </dsp:nvSpPr>
      <dsp:spPr>
        <a:xfrm>
          <a:off x="7123413" y="708469"/>
          <a:ext cx="601253" cy="60125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NI" sz="2800" kern="1200"/>
        </a:p>
      </dsp:txBody>
      <dsp:txXfrm>
        <a:off x="7258695" y="708469"/>
        <a:ext cx="330689" cy="452443"/>
      </dsp:txXfrm>
    </dsp:sp>
    <dsp:sp modelId="{6BA49777-A8F9-4768-92B3-6D4831E8F5B1}">
      <dsp:nvSpPr>
        <dsp:cNvPr id="0" name=""/>
        <dsp:cNvSpPr/>
      </dsp:nvSpPr>
      <dsp:spPr>
        <a:xfrm>
          <a:off x="7770354" y="1801657"/>
          <a:ext cx="601253" cy="601253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NI" sz="2800" kern="1200"/>
        </a:p>
      </dsp:txBody>
      <dsp:txXfrm>
        <a:off x="7905636" y="1801657"/>
        <a:ext cx="330689" cy="452443"/>
      </dsp:txXfrm>
    </dsp:sp>
    <dsp:sp modelId="{3D2D1CAC-64C2-4C3C-98E7-316685311FA8}">
      <dsp:nvSpPr>
        <dsp:cNvPr id="0" name=""/>
        <dsp:cNvSpPr/>
      </dsp:nvSpPr>
      <dsp:spPr>
        <a:xfrm>
          <a:off x="8407639" y="2894845"/>
          <a:ext cx="601253" cy="601253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NI" sz="2800" kern="1200"/>
        </a:p>
      </dsp:txBody>
      <dsp:txXfrm>
        <a:off x="8542921" y="2894845"/>
        <a:ext cx="330689" cy="4524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CB290-18AF-488D-88A3-630BB56A772E}">
      <dsp:nvSpPr>
        <dsp:cNvPr id="0" name=""/>
        <dsp:cNvSpPr/>
      </dsp:nvSpPr>
      <dsp:spPr>
        <a:xfrm>
          <a:off x="0" y="150589"/>
          <a:ext cx="7053943" cy="898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2000" kern="12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Actualización de metodologías para la atención educativa de calidad y evaluación de aprendizajes 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43864" y="194453"/>
        <a:ext cx="6966215" cy="810832"/>
      </dsp:txXfrm>
    </dsp:sp>
    <dsp:sp modelId="{93458959-E473-4DF4-B301-6E915DE42975}">
      <dsp:nvSpPr>
        <dsp:cNvPr id="0" name=""/>
        <dsp:cNvSpPr/>
      </dsp:nvSpPr>
      <dsp:spPr>
        <a:xfrm>
          <a:off x="0" y="1048780"/>
          <a:ext cx="7053943" cy="8157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2000" kern="12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Evaluación formativa para la consolidación de los aprendizajes</a:t>
          </a:r>
          <a:endParaRPr lang="es-ES" sz="20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39823" y="1088603"/>
        <a:ext cx="6974297" cy="736129"/>
      </dsp:txXfrm>
    </dsp:sp>
    <dsp:sp modelId="{6712E2C7-AF62-47CB-9E69-883F3301236A}">
      <dsp:nvSpPr>
        <dsp:cNvPr id="0" name=""/>
        <dsp:cNvSpPr/>
      </dsp:nvSpPr>
      <dsp:spPr>
        <a:xfrm>
          <a:off x="0" y="2002796"/>
          <a:ext cx="7053943" cy="83188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Pautas para la preparación de guías, basadas en el aprendizaje del estudiante</a:t>
          </a:r>
          <a:endParaRPr lang="es-ES" sz="20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40609" y="2043405"/>
        <a:ext cx="6972725" cy="750668"/>
      </dsp:txXfrm>
    </dsp:sp>
    <dsp:sp modelId="{4C7FD19B-34B9-4C2D-BE47-8FAA852A7A84}">
      <dsp:nvSpPr>
        <dsp:cNvPr id="0" name=""/>
        <dsp:cNvSpPr/>
      </dsp:nvSpPr>
      <dsp:spPr>
        <a:xfrm>
          <a:off x="0" y="2972923"/>
          <a:ext cx="7053943" cy="8985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Uso de tecnologías, plataformas y recursos educativos en línea</a:t>
          </a:r>
          <a:endParaRPr lang="es-ES" sz="20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43864" y="3016787"/>
        <a:ext cx="6966215" cy="810832"/>
      </dsp:txXfrm>
    </dsp:sp>
    <dsp:sp modelId="{45891FB5-FBBE-49A3-BB94-EDBF5594495F}">
      <dsp:nvSpPr>
        <dsp:cNvPr id="0" name=""/>
        <dsp:cNvSpPr/>
      </dsp:nvSpPr>
      <dsp:spPr>
        <a:xfrm>
          <a:off x="0" y="4021704"/>
          <a:ext cx="7053943" cy="8985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2000" kern="12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Habilidades socioemocionales para brindar acompañamiento a la comunidad educativa</a:t>
          </a:r>
          <a:endParaRPr lang="es-ES" sz="2000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43864" y="4065568"/>
        <a:ext cx="6966215" cy="8108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A6D2E-8785-4690-A77A-E91BF742955D}">
      <dsp:nvSpPr>
        <dsp:cNvPr id="0" name=""/>
        <dsp:cNvSpPr/>
      </dsp:nvSpPr>
      <dsp:spPr>
        <a:xfrm>
          <a:off x="0" y="0"/>
          <a:ext cx="7222976" cy="192506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 Rounded MT Bold" panose="020F0704030504030204" pitchFamily="34" charset="0"/>
            </a:rPr>
            <a:t>Desarrollo de 30 Foros Educativos Virtuales realizados desde abril, hasta de noviembre 2020</a:t>
          </a:r>
          <a:endParaRPr lang="es-ES" sz="2000" kern="1200" dirty="0">
            <a:latin typeface="Arial Rounded MT Bold" panose="020F0704030504030204" pitchFamily="34" charset="0"/>
          </a:endParaRPr>
        </a:p>
      </dsp:txBody>
      <dsp:txXfrm>
        <a:off x="1637101" y="0"/>
        <a:ext cx="5585874" cy="1925062"/>
      </dsp:txXfrm>
    </dsp:sp>
    <dsp:sp modelId="{1DE4505E-0B09-45EE-AC0E-AB0B6565B8E3}">
      <dsp:nvSpPr>
        <dsp:cNvPr id="0" name=""/>
        <dsp:cNvSpPr/>
      </dsp:nvSpPr>
      <dsp:spPr>
        <a:xfrm>
          <a:off x="192506" y="192506"/>
          <a:ext cx="1444595" cy="15400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30A679-96A3-417B-81E3-6F16628EF4A7}">
      <dsp:nvSpPr>
        <dsp:cNvPr id="0" name=""/>
        <dsp:cNvSpPr/>
      </dsp:nvSpPr>
      <dsp:spPr>
        <a:xfrm>
          <a:off x="0" y="2117569"/>
          <a:ext cx="7222976" cy="1925062"/>
        </a:xfrm>
        <a:prstGeom prst="roundRect">
          <a:avLst>
            <a:gd name="adj" fmla="val 10000"/>
          </a:avLst>
        </a:prstGeom>
        <a:solidFill>
          <a:schemeClr val="accent5">
            <a:hueOff val="3359558"/>
            <a:satOff val="945"/>
            <a:lumOff val="-135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Arial Rounded MT Bold" panose="020F0704030504030204" pitchFamily="34" charset="0"/>
            </a:rPr>
            <a:t>De 3 a 5 Especialistas Internacionales en Educación de diferentes países del mundo participando en cada evento </a:t>
          </a:r>
          <a:endParaRPr lang="es-ES" sz="2000" kern="1200" dirty="0">
            <a:latin typeface="Arial Rounded MT Bold" panose="020F0704030504030204" pitchFamily="34" charset="0"/>
          </a:endParaRPr>
        </a:p>
      </dsp:txBody>
      <dsp:txXfrm>
        <a:off x="1637101" y="2117569"/>
        <a:ext cx="5585874" cy="1925062"/>
      </dsp:txXfrm>
    </dsp:sp>
    <dsp:sp modelId="{FBFC7A0E-E607-4177-9BD7-2D092C68BE41}">
      <dsp:nvSpPr>
        <dsp:cNvPr id="0" name=""/>
        <dsp:cNvSpPr/>
      </dsp:nvSpPr>
      <dsp:spPr>
        <a:xfrm>
          <a:off x="192506" y="2310075"/>
          <a:ext cx="1444595" cy="15400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5009F-0462-4B52-8E3B-D8CB2A5D8D1A}">
      <dsp:nvSpPr>
        <dsp:cNvPr id="0" name=""/>
        <dsp:cNvSpPr/>
      </dsp:nvSpPr>
      <dsp:spPr>
        <a:xfrm>
          <a:off x="0" y="4235138"/>
          <a:ext cx="7222976" cy="1925062"/>
        </a:xfrm>
        <a:prstGeom prst="roundRect">
          <a:avLst>
            <a:gd name="adj" fmla="val 10000"/>
          </a:avLst>
        </a:prstGeom>
        <a:solidFill>
          <a:schemeClr val="accent5">
            <a:hueOff val="6719117"/>
            <a:satOff val="1889"/>
            <a:lumOff val="-270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>
              <a:latin typeface="Arial Rounded MT Bold" panose="020F0704030504030204" pitchFamily="34" charset="0"/>
            </a:rPr>
            <a:t>Marcos referentes y prácticas: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>
              <a:latin typeface="Arial Rounded MT Bold" panose="020F0704030504030204" pitchFamily="34" charset="0"/>
            </a:rPr>
            <a:t> tecnologías, formación docente, desarrollo infantil, educación especial, inglés, hábitos saludables, programación didáctica, gestión de riesgo, lecto-escritura, entre otros. </a:t>
          </a:r>
          <a:endParaRPr lang="es-ES" sz="1800" b="0" kern="1200" dirty="0">
            <a:latin typeface="Arial Rounded MT Bold" panose="020F0704030504030204" pitchFamily="34" charset="0"/>
          </a:endParaRPr>
        </a:p>
      </dsp:txBody>
      <dsp:txXfrm>
        <a:off x="1637101" y="4235138"/>
        <a:ext cx="5585874" cy="1925062"/>
      </dsp:txXfrm>
    </dsp:sp>
    <dsp:sp modelId="{2430334E-92E5-4DCD-87D6-DA9C86E89EEA}">
      <dsp:nvSpPr>
        <dsp:cNvPr id="0" name=""/>
        <dsp:cNvSpPr/>
      </dsp:nvSpPr>
      <dsp:spPr>
        <a:xfrm>
          <a:off x="192506" y="4427644"/>
          <a:ext cx="1444595" cy="15400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0D4EBA-F487-4DCC-B0B5-218B17583628}">
      <dsp:nvSpPr>
        <dsp:cNvPr id="0" name=""/>
        <dsp:cNvSpPr/>
      </dsp:nvSpPr>
      <dsp:spPr>
        <a:xfrm>
          <a:off x="-5855130" y="-883903"/>
          <a:ext cx="6875382" cy="6875382"/>
        </a:xfrm>
        <a:prstGeom prst="blockArc">
          <a:avLst>
            <a:gd name="adj1" fmla="val 18900000"/>
            <a:gd name="adj2" fmla="val 2700000"/>
            <a:gd name="adj3" fmla="val 314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A3994C-B972-4402-91E3-87E3F1195F1E}">
      <dsp:nvSpPr>
        <dsp:cNvPr id="0" name=""/>
        <dsp:cNvSpPr/>
      </dsp:nvSpPr>
      <dsp:spPr>
        <a:xfrm>
          <a:off x="396342" y="392670"/>
          <a:ext cx="7001303" cy="7857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368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1600" b="1" kern="12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De enero a junio 2020 se han ejecutado proyectos de mejoramiento en 100 Centros Educativos en todo el país (promedio de 4 centros por semana)</a:t>
          </a:r>
          <a:endParaRPr lang="es-ES" sz="1600" b="1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396342" y="392670"/>
        <a:ext cx="7001303" cy="785749"/>
      </dsp:txXfrm>
    </dsp:sp>
    <dsp:sp modelId="{C8DFAAAE-21C7-4540-9C73-D096CB0E4C1C}">
      <dsp:nvSpPr>
        <dsp:cNvPr id="0" name=""/>
        <dsp:cNvSpPr/>
      </dsp:nvSpPr>
      <dsp:spPr>
        <a:xfrm>
          <a:off x="114162" y="421561"/>
          <a:ext cx="763394" cy="7279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AB2384-A990-4E21-81A4-DF28A893E90E}">
      <dsp:nvSpPr>
        <dsp:cNvPr id="0" name=""/>
        <dsp:cNvSpPr/>
      </dsp:nvSpPr>
      <dsp:spPr>
        <a:xfrm>
          <a:off x="786124" y="1571498"/>
          <a:ext cx="6672228" cy="785749"/>
        </a:xfrm>
        <a:prstGeom prst="rect">
          <a:avLst/>
        </a:prstGeom>
        <a:solidFill>
          <a:schemeClr val="accent2">
            <a:hueOff val="795929"/>
            <a:satOff val="-7595"/>
            <a:lumOff val="-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368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1600" b="1" kern="12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En el II Semestre se prevé finalizar obras en 108 Centros más, para cerrar el 2020 atendiendo un total de 208 Centros Escolares</a:t>
          </a:r>
          <a:endParaRPr lang="es-ES" sz="1600" b="1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786124" y="1571498"/>
        <a:ext cx="6672228" cy="785749"/>
      </dsp:txXfrm>
    </dsp:sp>
    <dsp:sp modelId="{70EDCFC8-9D9D-45AA-B4FB-996B93037991}">
      <dsp:nvSpPr>
        <dsp:cNvPr id="0" name=""/>
        <dsp:cNvSpPr/>
      </dsp:nvSpPr>
      <dsp:spPr>
        <a:xfrm>
          <a:off x="584063" y="1616620"/>
          <a:ext cx="724569" cy="6955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795929"/>
              <a:satOff val="-7595"/>
              <a:lumOff val="-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90FF2-E054-48D8-B26B-5BF4A75334BA}">
      <dsp:nvSpPr>
        <dsp:cNvPr id="0" name=""/>
        <dsp:cNvSpPr/>
      </dsp:nvSpPr>
      <dsp:spPr>
        <a:xfrm>
          <a:off x="794572" y="2750327"/>
          <a:ext cx="6655332" cy="785749"/>
        </a:xfrm>
        <a:prstGeom prst="rect">
          <a:avLst/>
        </a:prstGeom>
        <a:solidFill>
          <a:schemeClr val="accent2">
            <a:hueOff val="1591858"/>
            <a:satOff val="-15190"/>
            <a:lumOff val="-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368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1600" b="1" kern="12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1,068 aulas y 535 ambientes complementarios</a:t>
          </a:r>
          <a:endParaRPr lang="en-US" sz="1600" b="1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794572" y="2750327"/>
        <a:ext cx="6655332" cy="785749"/>
      </dsp:txXfrm>
    </dsp:sp>
    <dsp:sp modelId="{644340FA-0F6B-4BCD-ABD4-C574EA65EB5A}">
      <dsp:nvSpPr>
        <dsp:cNvPr id="0" name=""/>
        <dsp:cNvSpPr/>
      </dsp:nvSpPr>
      <dsp:spPr>
        <a:xfrm>
          <a:off x="571000" y="2772495"/>
          <a:ext cx="750695" cy="741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91858"/>
              <a:satOff val="-15190"/>
              <a:lumOff val="-4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03037-426A-47B1-B053-809971114E00}">
      <dsp:nvSpPr>
        <dsp:cNvPr id="0" name=""/>
        <dsp:cNvSpPr/>
      </dsp:nvSpPr>
      <dsp:spPr>
        <a:xfrm>
          <a:off x="344067" y="3929156"/>
          <a:ext cx="7105854" cy="785749"/>
        </a:xfrm>
        <a:prstGeom prst="rect">
          <a:avLst/>
        </a:prstGeom>
        <a:solidFill>
          <a:schemeClr val="accent2">
            <a:hueOff val="2387787"/>
            <a:satOff val="-22785"/>
            <a:lumOff val="-7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368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tx1"/>
              </a:solidFill>
              <a:latin typeface="Arial Rounded MT Bold" panose="020F0704030504030204" pitchFamily="34" charset="0"/>
            </a:rPr>
            <a:t>Fabricación</a:t>
          </a:r>
          <a:r>
            <a:rPr lang="en-US" sz="1600" b="1" kern="12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 de </a:t>
          </a:r>
          <a:r>
            <a:rPr lang="es-NI" sz="1600" b="1" kern="12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67,815 pupitres a ser dotados en  Centros Escolares a nivel nacional </a:t>
          </a:r>
          <a:endParaRPr lang="en-US" sz="1600" b="1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344067" y="3929156"/>
        <a:ext cx="7105854" cy="785749"/>
      </dsp:txXfrm>
    </dsp:sp>
    <dsp:sp modelId="{6947D146-A9CA-4B9A-919F-9B0AC9E5D5C2}">
      <dsp:nvSpPr>
        <dsp:cNvPr id="0" name=""/>
        <dsp:cNvSpPr/>
      </dsp:nvSpPr>
      <dsp:spPr>
        <a:xfrm>
          <a:off x="153351" y="3967559"/>
          <a:ext cx="685016" cy="7089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87787"/>
              <a:satOff val="-22785"/>
              <a:lumOff val="-7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B14DA-9DC1-47CE-A5CA-8E6B4E2FCECB}">
      <dsp:nvSpPr>
        <dsp:cNvPr id="0" name=""/>
        <dsp:cNvSpPr/>
      </dsp:nvSpPr>
      <dsp:spPr>
        <a:xfrm>
          <a:off x="2677274" y="1240267"/>
          <a:ext cx="5839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3954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NI" sz="500" kern="1200"/>
        </a:p>
      </dsp:txBody>
      <dsp:txXfrm>
        <a:off x="2953887" y="1282914"/>
        <a:ext cx="30727" cy="6145"/>
      </dsp:txXfrm>
    </dsp:sp>
    <dsp:sp modelId="{8AB6DA43-0625-46D3-B384-3C2CE47A0914}">
      <dsp:nvSpPr>
        <dsp:cNvPr id="0" name=""/>
        <dsp:cNvSpPr/>
      </dsp:nvSpPr>
      <dsp:spPr>
        <a:xfrm>
          <a:off x="7098" y="484394"/>
          <a:ext cx="2671976" cy="16031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u="none" kern="1200" dirty="0" smtClean="0"/>
            <a:t>1980 Se declara Nicaragua  libre de analfabetismo, bajando de un 50.3% a un 12.9%. </a:t>
          </a:r>
          <a:endParaRPr lang="es-NI" sz="1700" u="none" kern="1200" dirty="0"/>
        </a:p>
      </dsp:txBody>
      <dsp:txXfrm>
        <a:off x="7098" y="484394"/>
        <a:ext cx="2671976" cy="1603185"/>
      </dsp:txXfrm>
    </dsp:sp>
    <dsp:sp modelId="{1A189E72-E454-4E25-916E-D82533E46684}">
      <dsp:nvSpPr>
        <dsp:cNvPr id="0" name=""/>
        <dsp:cNvSpPr/>
      </dsp:nvSpPr>
      <dsp:spPr>
        <a:xfrm>
          <a:off x="5963805" y="1240267"/>
          <a:ext cx="5839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3954" y="45720"/>
              </a:lnTo>
            </a:path>
          </a:pathLst>
        </a:custGeom>
        <a:noFill/>
        <a:ln w="9525" cap="flat" cmpd="sng" algn="ctr">
          <a:solidFill>
            <a:schemeClr val="accent5">
              <a:hueOff val="2239706"/>
              <a:satOff val="630"/>
              <a:lumOff val="-902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NI" sz="500" kern="1200"/>
        </a:p>
      </dsp:txBody>
      <dsp:txXfrm>
        <a:off x="6240418" y="1282914"/>
        <a:ext cx="30727" cy="6145"/>
      </dsp:txXfrm>
    </dsp:sp>
    <dsp:sp modelId="{AE87DFC5-7BEC-4BB8-BC01-A0E523986D47}">
      <dsp:nvSpPr>
        <dsp:cNvPr id="0" name=""/>
        <dsp:cNvSpPr/>
      </dsp:nvSpPr>
      <dsp:spPr>
        <a:xfrm>
          <a:off x="3293628" y="484394"/>
          <a:ext cx="2671976" cy="1603185"/>
        </a:xfrm>
        <a:prstGeom prst="rect">
          <a:avLst/>
        </a:prstGeom>
        <a:solidFill>
          <a:schemeClr val="accent5">
            <a:hueOff val="1679779"/>
            <a:satOff val="472"/>
            <a:lumOff val="-676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/>
            <a:t>Con los 16 años de </a:t>
          </a:r>
          <a:r>
            <a:rPr lang="es-ES" sz="1700" b="1" u="none" kern="1200" dirty="0" smtClean="0"/>
            <a:t>gobiernos neoliberales el </a:t>
          </a:r>
          <a:r>
            <a:rPr lang="es-ES" sz="1700" b="1" kern="1200" dirty="0" smtClean="0"/>
            <a:t>analfabetismo aumentó al 22.9%</a:t>
          </a:r>
          <a:endParaRPr lang="es-NI" sz="1700" kern="1200" dirty="0"/>
        </a:p>
      </dsp:txBody>
      <dsp:txXfrm>
        <a:off x="3293628" y="484394"/>
        <a:ext cx="2671976" cy="1603185"/>
      </dsp:txXfrm>
    </dsp:sp>
    <dsp:sp modelId="{8346ECE9-898E-4C03-AA11-9F974D038FC9}">
      <dsp:nvSpPr>
        <dsp:cNvPr id="0" name=""/>
        <dsp:cNvSpPr/>
      </dsp:nvSpPr>
      <dsp:spPr>
        <a:xfrm>
          <a:off x="1343086" y="2085780"/>
          <a:ext cx="6573061" cy="583954"/>
        </a:xfrm>
        <a:custGeom>
          <a:avLst/>
          <a:gdLst/>
          <a:ahLst/>
          <a:cxnLst/>
          <a:rect l="0" t="0" r="0" b="0"/>
          <a:pathLst>
            <a:path>
              <a:moveTo>
                <a:pt x="6573061" y="0"/>
              </a:moveTo>
              <a:lnTo>
                <a:pt x="6573061" y="309077"/>
              </a:lnTo>
              <a:lnTo>
                <a:pt x="0" y="309077"/>
              </a:lnTo>
              <a:lnTo>
                <a:pt x="0" y="583954"/>
              </a:lnTo>
            </a:path>
          </a:pathLst>
        </a:custGeom>
        <a:noFill/>
        <a:ln w="9525" cap="flat" cmpd="sng" algn="ctr">
          <a:solidFill>
            <a:schemeClr val="accent5">
              <a:hueOff val="4479411"/>
              <a:satOff val="1259"/>
              <a:lumOff val="-1804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NI" sz="500" kern="1200"/>
        </a:p>
      </dsp:txBody>
      <dsp:txXfrm>
        <a:off x="4464573" y="2374684"/>
        <a:ext cx="330086" cy="6145"/>
      </dsp:txXfrm>
    </dsp:sp>
    <dsp:sp modelId="{7DF65F3B-96A7-4F67-B41D-FB8B726C636A}">
      <dsp:nvSpPr>
        <dsp:cNvPr id="0" name=""/>
        <dsp:cNvSpPr/>
      </dsp:nvSpPr>
      <dsp:spPr>
        <a:xfrm>
          <a:off x="6580159" y="484394"/>
          <a:ext cx="2671976" cy="1603185"/>
        </a:xfrm>
        <a:prstGeom prst="rect">
          <a:avLst/>
        </a:prstGeom>
        <a:solidFill>
          <a:schemeClr val="accent5">
            <a:hueOff val="3359558"/>
            <a:satOff val="945"/>
            <a:lumOff val="-1353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smtClean="0"/>
            <a:t>A partir del 2007 La Campaña de Martí a Fidel y continuidad educativa bajó el analfabetismo a menos del 5</a:t>
          </a:r>
          <a:r>
            <a:rPr lang="es-ES" sz="1700" b="1" u="sng" kern="1200" smtClean="0"/>
            <a:t>%, </a:t>
          </a:r>
          <a:endParaRPr lang="en-US" sz="1700" b="1" kern="1200" dirty="0"/>
        </a:p>
      </dsp:txBody>
      <dsp:txXfrm>
        <a:off x="6580159" y="484394"/>
        <a:ext cx="2671976" cy="1603185"/>
      </dsp:txXfrm>
    </dsp:sp>
    <dsp:sp modelId="{3918C8A2-E1FD-4154-9962-84D1CAC9740E}">
      <dsp:nvSpPr>
        <dsp:cNvPr id="0" name=""/>
        <dsp:cNvSpPr/>
      </dsp:nvSpPr>
      <dsp:spPr>
        <a:xfrm>
          <a:off x="2677274" y="3458007"/>
          <a:ext cx="5839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3954" y="45720"/>
              </a:lnTo>
            </a:path>
          </a:pathLst>
        </a:custGeom>
        <a:noFill/>
        <a:ln w="9525" cap="flat" cmpd="sng" algn="ctr">
          <a:solidFill>
            <a:schemeClr val="accent5">
              <a:hueOff val="6719117"/>
              <a:satOff val="1889"/>
              <a:lumOff val="-2706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NI" sz="500" kern="1200"/>
        </a:p>
      </dsp:txBody>
      <dsp:txXfrm>
        <a:off x="2953887" y="3500654"/>
        <a:ext cx="30727" cy="6145"/>
      </dsp:txXfrm>
    </dsp:sp>
    <dsp:sp modelId="{BBC64D7F-5A5C-49F7-995E-0425AC191629}">
      <dsp:nvSpPr>
        <dsp:cNvPr id="0" name=""/>
        <dsp:cNvSpPr/>
      </dsp:nvSpPr>
      <dsp:spPr>
        <a:xfrm>
          <a:off x="7098" y="2702134"/>
          <a:ext cx="2671976" cy="1603185"/>
        </a:xfrm>
        <a:prstGeom prst="rect">
          <a:avLst/>
        </a:prstGeom>
        <a:solidFill>
          <a:schemeClr val="accent5">
            <a:hueOff val="5039337"/>
            <a:satOff val="1417"/>
            <a:lumOff val="-2029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1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2010 -2018 Campaña Nacional “Por Una Nicaragua Libre de Analfabetismo”,  con 417,813 protagonistas alfabetizados </a:t>
          </a:r>
          <a:endParaRPr lang="es-NI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098" y="2702134"/>
        <a:ext cx="2671976" cy="1603185"/>
      </dsp:txXfrm>
    </dsp:sp>
    <dsp:sp modelId="{5B746FC5-962D-4104-8139-39F9D3D40622}">
      <dsp:nvSpPr>
        <dsp:cNvPr id="0" name=""/>
        <dsp:cNvSpPr/>
      </dsp:nvSpPr>
      <dsp:spPr>
        <a:xfrm>
          <a:off x="3293628" y="2702134"/>
          <a:ext cx="2671976" cy="1603185"/>
        </a:xfrm>
        <a:prstGeom prst="rect">
          <a:avLst/>
        </a:prstGeom>
        <a:solidFill>
          <a:schemeClr val="accent5">
            <a:hueOff val="6719117"/>
            <a:satOff val="1889"/>
            <a:lumOff val="-2706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/>
            <a:t>2019 – 2020 Estrategia de fortalecimiento de la Educación de Jóvenes y Adultos </a:t>
          </a:r>
          <a:endParaRPr lang="es-ES" sz="1700" b="1" kern="1200" dirty="0"/>
        </a:p>
      </dsp:txBody>
      <dsp:txXfrm>
        <a:off x="3293628" y="2702134"/>
        <a:ext cx="2671976" cy="160318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56F63-CBB7-48E8-B46C-D4A11C4189DF}">
      <dsp:nvSpPr>
        <dsp:cNvPr id="0" name=""/>
        <dsp:cNvSpPr/>
      </dsp:nvSpPr>
      <dsp:spPr>
        <a:xfrm>
          <a:off x="-6310107" y="-965250"/>
          <a:ext cx="7511029" cy="7511029"/>
        </a:xfrm>
        <a:prstGeom prst="blockArc">
          <a:avLst>
            <a:gd name="adj1" fmla="val 18900000"/>
            <a:gd name="adj2" fmla="val 2700000"/>
            <a:gd name="adj3" fmla="val 288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C44654-5308-4D67-AD3F-E32F38927E01}">
      <dsp:nvSpPr>
        <dsp:cNvPr id="0" name=""/>
        <dsp:cNvSpPr/>
      </dsp:nvSpPr>
      <dsp:spPr>
        <a:xfrm>
          <a:off x="447105" y="293870"/>
          <a:ext cx="7772182" cy="58751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342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/>
            <a:t>Promoción de la formación para el trabajo, el emprendimiento y el uso de tecnologías, Desde modalidades flexibles y adecuadas a sus realidades y aspiraciones.</a:t>
          </a:r>
          <a:endParaRPr lang="es-NI" sz="1300" kern="1200" dirty="0"/>
        </a:p>
      </dsp:txBody>
      <dsp:txXfrm>
        <a:off x="447105" y="293870"/>
        <a:ext cx="7772182" cy="587517"/>
      </dsp:txXfrm>
    </dsp:sp>
    <dsp:sp modelId="{019E19EB-2C8A-4246-BB5D-B2DE2DB8AAAB}">
      <dsp:nvSpPr>
        <dsp:cNvPr id="0" name=""/>
        <dsp:cNvSpPr/>
      </dsp:nvSpPr>
      <dsp:spPr>
        <a:xfrm>
          <a:off x="79906" y="220430"/>
          <a:ext cx="734397" cy="7343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0060A-2958-4F45-A4F6-EF928B4E3FA6}">
      <dsp:nvSpPr>
        <dsp:cNvPr id="0" name=""/>
        <dsp:cNvSpPr/>
      </dsp:nvSpPr>
      <dsp:spPr>
        <a:xfrm>
          <a:off x="930378" y="1175035"/>
          <a:ext cx="7288908" cy="587517"/>
        </a:xfrm>
        <a:prstGeom prst="rect">
          <a:avLst/>
        </a:prstGeom>
        <a:solidFill>
          <a:schemeClr val="accent5">
            <a:hueOff val="1343823"/>
            <a:satOff val="378"/>
            <a:lumOff val="-5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342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1300" b="1" kern="1200" dirty="0" smtClean="0"/>
            <a:t>Nuevos contenidos y modalidades  de aprendizaje para el trabajo y  emprendimiento.</a:t>
          </a:r>
          <a:endParaRPr lang="es-NI" sz="1300" kern="1200" dirty="0"/>
        </a:p>
      </dsp:txBody>
      <dsp:txXfrm>
        <a:off x="930378" y="1175035"/>
        <a:ext cx="7288908" cy="587517"/>
      </dsp:txXfrm>
    </dsp:sp>
    <dsp:sp modelId="{E4463E14-C6A7-43A2-878B-8A82A4121AE3}">
      <dsp:nvSpPr>
        <dsp:cNvPr id="0" name=""/>
        <dsp:cNvSpPr/>
      </dsp:nvSpPr>
      <dsp:spPr>
        <a:xfrm>
          <a:off x="563180" y="1101596"/>
          <a:ext cx="734397" cy="7343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343823"/>
              <a:satOff val="378"/>
              <a:lumOff val="-5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5E9556-EC78-44C8-A4B2-B84D6BB7364D}">
      <dsp:nvSpPr>
        <dsp:cNvPr id="0" name=""/>
        <dsp:cNvSpPr/>
      </dsp:nvSpPr>
      <dsp:spPr>
        <a:xfrm>
          <a:off x="1151367" y="2056201"/>
          <a:ext cx="7067919" cy="587517"/>
        </a:xfrm>
        <a:prstGeom prst="rect">
          <a:avLst/>
        </a:prstGeom>
        <a:solidFill>
          <a:schemeClr val="accent5">
            <a:hueOff val="2687647"/>
            <a:satOff val="756"/>
            <a:lumOff val="-108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342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1300" b="1" kern="1200" dirty="0" smtClean="0"/>
            <a:t>Promoción del uso y aprovechamiento de las Tecnologías de Información  y Comunicación </a:t>
          </a:r>
          <a:endParaRPr lang="es-NI" sz="1300" kern="1200" dirty="0"/>
        </a:p>
      </dsp:txBody>
      <dsp:txXfrm>
        <a:off x="1151367" y="2056201"/>
        <a:ext cx="7067919" cy="587517"/>
      </dsp:txXfrm>
    </dsp:sp>
    <dsp:sp modelId="{89D8F37F-F0ED-45C4-9C2F-6F8347E79213}">
      <dsp:nvSpPr>
        <dsp:cNvPr id="0" name=""/>
        <dsp:cNvSpPr/>
      </dsp:nvSpPr>
      <dsp:spPr>
        <a:xfrm>
          <a:off x="784169" y="1982761"/>
          <a:ext cx="734397" cy="7343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2687647"/>
              <a:satOff val="756"/>
              <a:lumOff val="-10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2EF36B-2271-4BDC-B182-E35853FDD4E7}">
      <dsp:nvSpPr>
        <dsp:cNvPr id="0" name=""/>
        <dsp:cNvSpPr/>
      </dsp:nvSpPr>
      <dsp:spPr>
        <a:xfrm>
          <a:off x="1151367" y="2936808"/>
          <a:ext cx="7067919" cy="587517"/>
        </a:xfrm>
        <a:prstGeom prst="rect">
          <a:avLst/>
        </a:prstGeom>
        <a:solidFill>
          <a:schemeClr val="accent5">
            <a:hueOff val="4031470"/>
            <a:satOff val="1133"/>
            <a:lumOff val="-16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342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1300" b="1" kern="1200" smtClean="0"/>
            <a:t>Proyección del protagonismo de las personas, sus aprendizajes, aspiraciones,  experiencias e historias de vida. </a:t>
          </a:r>
          <a:endParaRPr lang="en-US" sz="1300" b="1" kern="1200" dirty="0"/>
        </a:p>
      </dsp:txBody>
      <dsp:txXfrm>
        <a:off x="1151367" y="2936808"/>
        <a:ext cx="7067919" cy="587517"/>
      </dsp:txXfrm>
    </dsp:sp>
    <dsp:sp modelId="{7768B410-B84C-4012-882D-F6E205BEEF71}">
      <dsp:nvSpPr>
        <dsp:cNvPr id="0" name=""/>
        <dsp:cNvSpPr/>
      </dsp:nvSpPr>
      <dsp:spPr>
        <a:xfrm>
          <a:off x="784169" y="2863368"/>
          <a:ext cx="734397" cy="7343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4031470"/>
              <a:satOff val="1133"/>
              <a:lumOff val="-162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4F739E-7060-4672-8F7F-A2835D2255AD}">
      <dsp:nvSpPr>
        <dsp:cNvPr id="0" name=""/>
        <dsp:cNvSpPr/>
      </dsp:nvSpPr>
      <dsp:spPr>
        <a:xfrm>
          <a:off x="930378" y="3817974"/>
          <a:ext cx="7288908" cy="587517"/>
        </a:xfrm>
        <a:prstGeom prst="rect">
          <a:avLst/>
        </a:prstGeom>
        <a:solidFill>
          <a:schemeClr val="accent5">
            <a:hueOff val="5375293"/>
            <a:satOff val="1511"/>
            <a:lumOff val="-216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342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1300" b="1" kern="1200" dirty="0" smtClean="0"/>
            <a:t>Incremento de Capacidades y Certificación de Maestr@s Populares con el INATEC </a:t>
          </a:r>
          <a:endParaRPr lang="en-US" sz="1300" b="1" kern="1200" dirty="0"/>
        </a:p>
      </dsp:txBody>
      <dsp:txXfrm>
        <a:off x="930378" y="3817974"/>
        <a:ext cx="7288908" cy="587517"/>
      </dsp:txXfrm>
    </dsp:sp>
    <dsp:sp modelId="{D42A160E-E701-4663-AF33-050646C17371}">
      <dsp:nvSpPr>
        <dsp:cNvPr id="0" name=""/>
        <dsp:cNvSpPr/>
      </dsp:nvSpPr>
      <dsp:spPr>
        <a:xfrm>
          <a:off x="563180" y="3744534"/>
          <a:ext cx="734397" cy="7343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5375293"/>
              <a:satOff val="1511"/>
              <a:lumOff val="-216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CEA27E-3CB1-4038-8393-A914A292275E}">
      <dsp:nvSpPr>
        <dsp:cNvPr id="0" name=""/>
        <dsp:cNvSpPr/>
      </dsp:nvSpPr>
      <dsp:spPr>
        <a:xfrm>
          <a:off x="447105" y="4699139"/>
          <a:ext cx="7772182" cy="587517"/>
        </a:xfrm>
        <a:prstGeom prst="rect">
          <a:avLst/>
        </a:prstGeom>
        <a:solidFill>
          <a:schemeClr val="accent5">
            <a:hueOff val="6719117"/>
            <a:satOff val="1889"/>
            <a:lumOff val="-270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342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300" b="1" kern="1200" dirty="0" smtClean="0"/>
            <a:t>Cursos de Aprender para Emprender y Prosperar </a:t>
          </a:r>
          <a:endParaRPr lang="es-NI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7105" y="4699139"/>
        <a:ext cx="7772182" cy="587517"/>
      </dsp:txXfrm>
    </dsp:sp>
    <dsp:sp modelId="{740CE2B0-75FD-455B-8178-FC0D73DF3969}">
      <dsp:nvSpPr>
        <dsp:cNvPr id="0" name=""/>
        <dsp:cNvSpPr/>
      </dsp:nvSpPr>
      <dsp:spPr>
        <a:xfrm>
          <a:off x="79906" y="4625699"/>
          <a:ext cx="734397" cy="7343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6719117"/>
              <a:satOff val="1889"/>
              <a:lumOff val="-270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3"/>
          <p:cNvGrpSpPr/>
          <p:nvPr/>
        </p:nvGrpSpPr>
        <p:grpSpPr>
          <a:xfrm>
            <a:off x="-102405" y="-485474"/>
            <a:ext cx="12656288" cy="7819892"/>
            <a:chOff x="-76804" y="-364106"/>
            <a:chExt cx="9492216" cy="5864919"/>
          </a:xfrm>
        </p:grpSpPr>
        <p:sp>
          <p:nvSpPr>
            <p:cNvPr id="32" name="Google Shape;32;p3"/>
            <p:cNvSpPr/>
            <p:nvPr/>
          </p:nvSpPr>
          <p:spPr>
            <a:xfrm>
              <a:off x="0" y="0"/>
              <a:ext cx="9144000" cy="35280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4343698" y="3286144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B4C2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 flipH="1">
              <a:off x="4456350" y="3414379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" name="Google Shape;54;p3"/>
          <p:cNvSpPr txBox="1">
            <a:spLocks noGrp="1"/>
          </p:cNvSpPr>
          <p:nvPr>
            <p:ph type="ctrTitle"/>
          </p:nvPr>
        </p:nvSpPr>
        <p:spPr>
          <a:xfrm>
            <a:off x="2316833" y="2212733"/>
            <a:ext cx="75584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55" name="Google Shape;55;p3"/>
          <p:cNvSpPr txBox="1">
            <a:spLocks noGrp="1"/>
          </p:cNvSpPr>
          <p:nvPr>
            <p:ph type="subTitle" idx="1"/>
          </p:nvPr>
        </p:nvSpPr>
        <p:spPr>
          <a:xfrm>
            <a:off x="2316833" y="3583537"/>
            <a:ext cx="7558400" cy="66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867">
                <a:solidFill>
                  <a:srgbClr val="FF99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867">
                <a:solidFill>
                  <a:srgbClr val="FF99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867">
                <a:solidFill>
                  <a:srgbClr val="FF99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867">
                <a:solidFill>
                  <a:srgbClr val="FF99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867">
                <a:solidFill>
                  <a:srgbClr val="FF99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867">
                <a:solidFill>
                  <a:srgbClr val="FF99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867">
                <a:solidFill>
                  <a:srgbClr val="FF99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867">
                <a:solidFill>
                  <a:srgbClr val="FF99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None/>
              <a:defRPr sz="1867">
                <a:solidFill>
                  <a:srgbClr val="FF9900"/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sldNum" idx="12"/>
          </p:nvPr>
        </p:nvSpPr>
        <p:spPr>
          <a:xfrm>
            <a:off x="5730200" y="6371667"/>
            <a:ext cx="731600" cy="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1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CAD4-4275-4D9E-8F05-CD67EF556FC5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77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hird">
  <p:cSld name="Blank third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/>
          <p:nvPr/>
        </p:nvSpPr>
        <p:spPr>
          <a:xfrm>
            <a:off x="11744000" y="2944372"/>
            <a:ext cx="448000" cy="96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230" name="Google Shape;230;p11"/>
          <p:cNvSpPr/>
          <p:nvPr/>
        </p:nvSpPr>
        <p:spPr>
          <a:xfrm flipH="1">
            <a:off x="0" y="0"/>
            <a:ext cx="406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/>
          </a:p>
        </p:txBody>
      </p:sp>
      <p:sp>
        <p:nvSpPr>
          <p:cNvPr id="231" name="Google Shape;231;p11"/>
          <p:cNvSpPr txBox="1">
            <a:spLocks noGrp="1"/>
          </p:cNvSpPr>
          <p:nvPr>
            <p:ph type="sldNum" idx="12"/>
          </p:nvPr>
        </p:nvSpPr>
        <p:spPr>
          <a:xfrm>
            <a:off x="11744000" y="2944233"/>
            <a:ext cx="448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076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67494"/>
            <a:ext cx="109728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882808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388608" y="6480048"/>
            <a:ext cx="2844800" cy="301752"/>
          </a:xfrm>
          <a:prstGeom prst="rect">
            <a:avLst/>
          </a:prstGeom>
        </p:spPr>
        <p:txBody>
          <a:bodyPr/>
          <a:lstStyle/>
          <a:p>
            <a:fld id="{EE99BA3A-C5B0-4FB7-B5E0-CD8BE69C61A7}" type="datetimeFigureOut">
              <a:rPr lang="es-NI" smtClean="0"/>
              <a:pPr/>
              <a:t>14/08/2020</a:t>
            </a:fld>
            <a:endParaRPr lang="es-N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09600" y="6480970"/>
            <a:ext cx="5680075" cy="300831"/>
          </a:xfrm>
          <a:prstGeom prst="rect">
            <a:avLst/>
          </a:prstGeom>
        </p:spPr>
        <p:txBody>
          <a:bodyPr/>
          <a:lstStyle/>
          <a:p>
            <a:endParaRPr lang="es-N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CEBE-0548-47B1-8DE9-917404105F25}" type="slidenum">
              <a:rPr lang="es-NI" smtClean="0"/>
              <a:pPr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532400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02405" y="-485474"/>
            <a:ext cx="12656288" cy="7819892"/>
            <a:chOff x="-76804" y="-364106"/>
            <a:chExt cx="9492216" cy="5864919"/>
          </a:xfrm>
        </p:grpSpPr>
        <p:sp>
          <p:nvSpPr>
            <p:cNvPr id="59" name="Google Shape;59;p4"/>
            <p:cNvSpPr/>
            <p:nvPr/>
          </p:nvSpPr>
          <p:spPr>
            <a:xfrm>
              <a:off x="1156225" y="1135700"/>
              <a:ext cx="6831600" cy="28722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343698" y="910730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4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4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4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B4C2"/>
                </a:solidFill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4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4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2299200" y="1833533"/>
            <a:ext cx="7593600" cy="3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74121" algn="ctr" rtl="0">
              <a:spcBef>
                <a:spcPts val="800"/>
              </a:spcBef>
              <a:spcAft>
                <a:spcPts val="0"/>
              </a:spcAft>
              <a:buSzPts val="2000"/>
              <a:buFont typeface="Nixie One"/>
              <a:buChar char="◍"/>
              <a:defRPr>
                <a:latin typeface="Nixie One"/>
                <a:ea typeface="Nixie One"/>
                <a:cs typeface="Nixie One"/>
                <a:sym typeface="Nixie One"/>
              </a:defRPr>
            </a:lvl1pPr>
            <a:lvl2pPr marL="1219170" lvl="1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Nixie One"/>
              <a:buChar char="◌"/>
              <a:defRPr>
                <a:latin typeface="Nixie One"/>
                <a:ea typeface="Nixie One"/>
                <a:cs typeface="Nixie One"/>
                <a:sym typeface="Nixie One"/>
              </a:defRPr>
            </a:lvl2pPr>
            <a:lvl3pPr marL="1828754" lvl="2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Nixie One"/>
              <a:buChar char="◌"/>
              <a:defRPr>
                <a:latin typeface="Nixie One"/>
                <a:ea typeface="Nixie One"/>
                <a:cs typeface="Nixie One"/>
                <a:sym typeface="Nixie One"/>
              </a:defRPr>
            </a:lvl3pPr>
            <a:lvl4pPr marL="2438339" lvl="3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Nixie One"/>
              <a:buChar char="◌"/>
              <a:defRPr>
                <a:latin typeface="Nixie One"/>
                <a:ea typeface="Nixie One"/>
                <a:cs typeface="Nixie One"/>
                <a:sym typeface="Nixie One"/>
              </a:defRPr>
            </a:lvl4pPr>
            <a:lvl5pPr marL="3047924" lvl="4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Nixie One"/>
              <a:buChar char="◌"/>
              <a:defRPr>
                <a:latin typeface="Nixie One"/>
                <a:ea typeface="Nixie One"/>
                <a:cs typeface="Nixie One"/>
                <a:sym typeface="Nixie One"/>
              </a:defRPr>
            </a:lvl5pPr>
            <a:lvl6pPr marL="3657509" lvl="5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Nixie One"/>
              <a:buChar char="◌"/>
              <a:defRPr>
                <a:latin typeface="Nixie One"/>
                <a:ea typeface="Nixie One"/>
                <a:cs typeface="Nixie One"/>
                <a:sym typeface="Nixie One"/>
              </a:defRPr>
            </a:lvl6pPr>
            <a:lvl7pPr marL="4267093" lvl="6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Nixie One"/>
              <a:buChar char="◌"/>
              <a:defRPr>
                <a:latin typeface="Nixie One"/>
                <a:ea typeface="Nixie One"/>
                <a:cs typeface="Nixie One"/>
                <a:sym typeface="Nixie One"/>
              </a:defRPr>
            </a:lvl7pPr>
            <a:lvl8pPr marL="4876678" lvl="7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Nixie One"/>
              <a:buChar char="◌"/>
              <a:defRPr>
                <a:latin typeface="Nixie One"/>
                <a:ea typeface="Nixie One"/>
                <a:cs typeface="Nixie One"/>
                <a:sym typeface="Nixie One"/>
              </a:defRPr>
            </a:lvl8pPr>
            <a:lvl9pPr marL="5486263" lvl="8" indent="-474121" algn="ctr">
              <a:spcBef>
                <a:spcPts val="0"/>
              </a:spcBef>
              <a:spcAft>
                <a:spcPts val="0"/>
              </a:spcAft>
              <a:buSzPts val="2000"/>
              <a:buFont typeface="Nixie One"/>
              <a:buChar char="◌"/>
              <a:defRPr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1" name="Google Shape;81;p4"/>
          <p:cNvSpPr txBox="1"/>
          <p:nvPr/>
        </p:nvSpPr>
        <p:spPr>
          <a:xfrm>
            <a:off x="5681933" y="1532220"/>
            <a:ext cx="8280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9900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9600">
              <a:solidFill>
                <a:srgbClr val="FF9900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82" name="Google Shape;82;p4"/>
          <p:cNvSpPr txBox="1">
            <a:spLocks noGrp="1"/>
          </p:cNvSpPr>
          <p:nvPr>
            <p:ph type="sldNum" idx="12"/>
          </p:nvPr>
        </p:nvSpPr>
        <p:spPr>
          <a:xfrm>
            <a:off x="5730200" y="6371667"/>
            <a:ext cx="731600" cy="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8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5"/>
          <p:cNvGrpSpPr/>
          <p:nvPr/>
        </p:nvGrpSpPr>
        <p:grpSpPr>
          <a:xfrm>
            <a:off x="-102405" y="-485474"/>
            <a:ext cx="12656288" cy="7819892"/>
            <a:chOff x="-76804" y="-364106"/>
            <a:chExt cx="9492216" cy="5864919"/>
          </a:xfrm>
        </p:grpSpPr>
        <p:sp>
          <p:nvSpPr>
            <p:cNvPr id="85" name="Google Shape;85;p5"/>
            <p:cNvSpPr/>
            <p:nvPr/>
          </p:nvSpPr>
          <p:spPr>
            <a:xfrm>
              <a:off x="0" y="0"/>
              <a:ext cx="9144000" cy="11478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4343698" y="910730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5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5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5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B4C2"/>
                </a:solidFill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5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5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5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5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 rot="10800000">
              <a:off x="4456350" y="1058785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7" name="Google Shape;107;p5"/>
          <p:cNvSpPr txBox="1">
            <a:spLocks noGrp="1"/>
          </p:cNvSpPr>
          <p:nvPr>
            <p:ph type="title"/>
          </p:nvPr>
        </p:nvSpPr>
        <p:spPr>
          <a:xfrm>
            <a:off x="2730600" y="0"/>
            <a:ext cx="67308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body" idx="1"/>
          </p:nvPr>
        </p:nvSpPr>
        <p:spPr>
          <a:xfrm>
            <a:off x="2334400" y="2017333"/>
            <a:ext cx="7523200" cy="413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◍"/>
              <a:defRPr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◌"/>
              <a:defRPr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9" name="Google Shape;109;p5"/>
          <p:cNvSpPr txBox="1">
            <a:spLocks noGrp="1"/>
          </p:cNvSpPr>
          <p:nvPr>
            <p:ph type="sldNum" idx="12"/>
          </p:nvPr>
        </p:nvSpPr>
        <p:spPr>
          <a:xfrm>
            <a:off x="5730200" y="6371667"/>
            <a:ext cx="731600" cy="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10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6"/>
          <p:cNvGrpSpPr/>
          <p:nvPr/>
        </p:nvGrpSpPr>
        <p:grpSpPr>
          <a:xfrm>
            <a:off x="-102405" y="-485474"/>
            <a:ext cx="12656288" cy="7819892"/>
            <a:chOff x="-76804" y="-364106"/>
            <a:chExt cx="9492216" cy="5864919"/>
          </a:xfrm>
        </p:grpSpPr>
        <p:sp>
          <p:nvSpPr>
            <p:cNvPr id="112" name="Google Shape;112;p6"/>
            <p:cNvSpPr/>
            <p:nvPr/>
          </p:nvSpPr>
          <p:spPr>
            <a:xfrm>
              <a:off x="0" y="0"/>
              <a:ext cx="9144000" cy="11478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4343698" y="910730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6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6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B4C2"/>
                </a:solidFill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6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6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6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6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6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6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6"/>
            <p:cNvSpPr/>
            <p:nvPr/>
          </p:nvSpPr>
          <p:spPr>
            <a:xfrm rot="10800000">
              <a:off x="4456350" y="1058785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2730600" y="0"/>
            <a:ext cx="67308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35" name="Google Shape;135;p6"/>
          <p:cNvSpPr txBox="1">
            <a:spLocks noGrp="1"/>
          </p:cNvSpPr>
          <p:nvPr>
            <p:ph type="body" idx="1"/>
          </p:nvPr>
        </p:nvSpPr>
        <p:spPr>
          <a:xfrm>
            <a:off x="1664900" y="2026133"/>
            <a:ext cx="4301600" cy="401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◍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36" name="Google Shape;136;p6"/>
          <p:cNvSpPr txBox="1">
            <a:spLocks noGrp="1"/>
          </p:cNvSpPr>
          <p:nvPr>
            <p:ph type="body" idx="2"/>
          </p:nvPr>
        </p:nvSpPr>
        <p:spPr>
          <a:xfrm>
            <a:off x="6225504" y="2026133"/>
            <a:ext cx="4301600" cy="401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◍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◌"/>
              <a:defRPr sz="24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37" name="Google Shape;137;p6"/>
          <p:cNvSpPr txBox="1">
            <a:spLocks noGrp="1"/>
          </p:cNvSpPr>
          <p:nvPr>
            <p:ph type="sldNum" idx="12"/>
          </p:nvPr>
        </p:nvSpPr>
        <p:spPr>
          <a:xfrm>
            <a:off x="5730200" y="6371667"/>
            <a:ext cx="731600" cy="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4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7"/>
          <p:cNvGrpSpPr/>
          <p:nvPr/>
        </p:nvGrpSpPr>
        <p:grpSpPr>
          <a:xfrm>
            <a:off x="-102405" y="-485474"/>
            <a:ext cx="12656288" cy="7819892"/>
            <a:chOff x="-76804" y="-364106"/>
            <a:chExt cx="9492216" cy="5864919"/>
          </a:xfrm>
        </p:grpSpPr>
        <p:sp>
          <p:nvSpPr>
            <p:cNvPr id="140" name="Google Shape;140;p7"/>
            <p:cNvSpPr/>
            <p:nvPr/>
          </p:nvSpPr>
          <p:spPr>
            <a:xfrm>
              <a:off x="0" y="0"/>
              <a:ext cx="9144000" cy="11478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4343698" y="910730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7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7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7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B4C2"/>
                </a:solidFill>
              </a:endParaRPr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7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7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7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7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7"/>
            <p:cNvSpPr/>
            <p:nvPr/>
          </p:nvSpPr>
          <p:spPr>
            <a:xfrm rot="10800000">
              <a:off x="4456350" y="1058785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2730600" y="0"/>
            <a:ext cx="67308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1068433" y="2027967"/>
            <a:ext cx="3213600" cy="411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◍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64" name="Google Shape;164;p7"/>
          <p:cNvSpPr txBox="1">
            <a:spLocks noGrp="1"/>
          </p:cNvSpPr>
          <p:nvPr>
            <p:ph type="body" idx="2"/>
          </p:nvPr>
        </p:nvSpPr>
        <p:spPr>
          <a:xfrm>
            <a:off x="4446515" y="2027967"/>
            <a:ext cx="3213600" cy="411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◍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65" name="Google Shape;165;p7"/>
          <p:cNvSpPr txBox="1">
            <a:spLocks noGrp="1"/>
          </p:cNvSpPr>
          <p:nvPr>
            <p:ph type="body" idx="3"/>
          </p:nvPr>
        </p:nvSpPr>
        <p:spPr>
          <a:xfrm>
            <a:off x="7824596" y="2027967"/>
            <a:ext cx="3213600" cy="411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◍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◌"/>
              <a:defRPr sz="1867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66" name="Google Shape;166;p7"/>
          <p:cNvSpPr txBox="1">
            <a:spLocks noGrp="1"/>
          </p:cNvSpPr>
          <p:nvPr>
            <p:ph type="sldNum" idx="12"/>
          </p:nvPr>
        </p:nvSpPr>
        <p:spPr>
          <a:xfrm>
            <a:off x="5730200" y="6371667"/>
            <a:ext cx="731600" cy="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1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8"/>
          <p:cNvGrpSpPr/>
          <p:nvPr/>
        </p:nvGrpSpPr>
        <p:grpSpPr>
          <a:xfrm>
            <a:off x="-102405" y="-485474"/>
            <a:ext cx="12656288" cy="7819892"/>
            <a:chOff x="-76804" y="-364106"/>
            <a:chExt cx="9492216" cy="5864919"/>
          </a:xfrm>
        </p:grpSpPr>
        <p:sp>
          <p:nvSpPr>
            <p:cNvPr id="169" name="Google Shape;169;p8"/>
            <p:cNvSpPr/>
            <p:nvPr/>
          </p:nvSpPr>
          <p:spPr>
            <a:xfrm>
              <a:off x="0" y="0"/>
              <a:ext cx="9144000" cy="11478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4343698" y="910730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B4C2"/>
                </a:solidFill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 rot="10800000">
              <a:off x="4456350" y="1058785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8"/>
          <p:cNvSpPr txBox="1">
            <a:spLocks noGrp="1"/>
          </p:cNvSpPr>
          <p:nvPr>
            <p:ph type="title"/>
          </p:nvPr>
        </p:nvSpPr>
        <p:spPr>
          <a:xfrm>
            <a:off x="2730600" y="0"/>
            <a:ext cx="67308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92" name="Google Shape;192;p8"/>
          <p:cNvSpPr txBox="1">
            <a:spLocks noGrp="1"/>
          </p:cNvSpPr>
          <p:nvPr>
            <p:ph type="sldNum" idx="12"/>
          </p:nvPr>
        </p:nvSpPr>
        <p:spPr>
          <a:xfrm>
            <a:off x="5730200" y="6371667"/>
            <a:ext cx="731600" cy="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0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102405" y="-485474"/>
            <a:ext cx="12656288" cy="7819892"/>
            <a:chOff x="-76804" y="-364106"/>
            <a:chExt cx="9492216" cy="5864919"/>
          </a:xfrm>
        </p:grpSpPr>
        <p:sp>
          <p:nvSpPr>
            <p:cNvPr id="195" name="Google Shape;195;p9"/>
            <p:cNvSpPr/>
            <p:nvPr/>
          </p:nvSpPr>
          <p:spPr>
            <a:xfrm>
              <a:off x="0" y="3995700"/>
              <a:ext cx="9144000" cy="1147800"/>
            </a:xfrm>
            <a:prstGeom prst="rect">
              <a:avLst/>
            </a:prstGeom>
            <a:solidFill>
              <a:srgbClr val="0E0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4343698" y="37683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9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9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9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B4C2"/>
                </a:solidFill>
              </a:endParaRPr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9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9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9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9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9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9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9"/>
            <p:cNvSpPr/>
            <p:nvPr/>
          </p:nvSpPr>
          <p:spPr>
            <a:xfrm flipH="1">
              <a:off x="4456350" y="3879852"/>
              <a:ext cx="231300" cy="200100"/>
            </a:xfrm>
            <a:prstGeom prst="triangle">
              <a:avLst>
                <a:gd name="adj" fmla="val 50000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7" name="Google Shape;217;p9"/>
          <p:cNvSpPr txBox="1">
            <a:spLocks noGrp="1"/>
          </p:cNvSpPr>
          <p:nvPr>
            <p:ph type="body" idx="1"/>
          </p:nvPr>
        </p:nvSpPr>
        <p:spPr>
          <a:xfrm>
            <a:off x="609600" y="5347203"/>
            <a:ext cx="10972800" cy="15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400"/>
              <a:buNone/>
              <a:defRPr sz="1867"/>
            </a:lvl1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5730200" y="6371667"/>
            <a:ext cx="731600" cy="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42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10"/>
          <p:cNvGrpSpPr/>
          <p:nvPr/>
        </p:nvGrpSpPr>
        <p:grpSpPr>
          <a:xfrm>
            <a:off x="-102405" y="-485474"/>
            <a:ext cx="12656288" cy="7819892"/>
            <a:chOff x="-76804" y="-364106"/>
            <a:chExt cx="9492216" cy="5864919"/>
          </a:xfrm>
        </p:grpSpPr>
        <p:sp>
          <p:nvSpPr>
            <p:cNvPr id="221" name="Google Shape;221;p10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0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0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0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B4C2"/>
                </a:solidFill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0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0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0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0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0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0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0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0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0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0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0" name="Google Shape;240;p10"/>
          <p:cNvSpPr txBox="1">
            <a:spLocks noGrp="1"/>
          </p:cNvSpPr>
          <p:nvPr>
            <p:ph type="sldNum" idx="12"/>
          </p:nvPr>
        </p:nvSpPr>
        <p:spPr>
          <a:xfrm>
            <a:off x="5730200" y="6371667"/>
            <a:ext cx="731600" cy="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28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 half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/>
          <p:nvPr/>
        </p:nvSpPr>
        <p:spPr>
          <a:xfrm>
            <a:off x="6104800" y="0"/>
            <a:ext cx="6087200" cy="6858000"/>
          </a:xfrm>
          <a:prstGeom prst="rect">
            <a:avLst/>
          </a:prstGeom>
          <a:solidFill>
            <a:srgbClr val="0E0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3" name="Google Shape;243;p11"/>
          <p:cNvGrpSpPr/>
          <p:nvPr/>
        </p:nvGrpSpPr>
        <p:grpSpPr>
          <a:xfrm>
            <a:off x="-102405" y="-485474"/>
            <a:ext cx="12656288" cy="7819892"/>
            <a:chOff x="-76804" y="-364106"/>
            <a:chExt cx="9492216" cy="5864919"/>
          </a:xfrm>
        </p:grpSpPr>
        <p:sp>
          <p:nvSpPr>
            <p:cNvPr id="244" name="Google Shape;244;p11"/>
            <p:cNvSpPr/>
            <p:nvPr/>
          </p:nvSpPr>
          <p:spPr>
            <a:xfrm>
              <a:off x="8312875" y="-85400"/>
              <a:ext cx="542100" cy="542100"/>
            </a:xfrm>
            <a:prstGeom prst="ellipse">
              <a:avLst/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 rot="-899646">
              <a:off x="776862" y="-262199"/>
              <a:ext cx="900976" cy="85608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 rot="1763">
              <a:off x="8737998" y="3634823"/>
              <a:ext cx="585000" cy="556500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432E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 rot="10800000">
              <a:off x="90420" y="4650313"/>
              <a:ext cx="983100" cy="850500"/>
            </a:xfrm>
            <a:prstGeom prst="triangle">
              <a:avLst>
                <a:gd name="adj" fmla="val 50000"/>
              </a:avLst>
            </a:prstGeom>
            <a:solidFill>
              <a:srgbClr val="513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8578650" y="858649"/>
              <a:ext cx="836762" cy="836762"/>
            </a:xfrm>
            <a:custGeom>
              <a:avLst/>
              <a:gdLst/>
              <a:ahLst/>
              <a:cxnLst/>
              <a:rect l="l" t="t" r="r" b="b"/>
              <a:pathLst>
                <a:path w="73610" h="73610" extrusionOk="0">
                  <a:moveTo>
                    <a:pt x="43502" y="603"/>
                  </a:moveTo>
                  <a:lnTo>
                    <a:pt x="64801" y="12851"/>
                  </a:lnTo>
                  <a:lnTo>
                    <a:pt x="63775" y="11705"/>
                  </a:lnTo>
                  <a:lnTo>
                    <a:pt x="62689" y="10619"/>
                  </a:lnTo>
                  <a:lnTo>
                    <a:pt x="61542" y="9533"/>
                  </a:lnTo>
                  <a:lnTo>
                    <a:pt x="60396" y="8507"/>
                  </a:lnTo>
                  <a:lnTo>
                    <a:pt x="59189" y="7542"/>
                  </a:lnTo>
                  <a:lnTo>
                    <a:pt x="57922" y="6637"/>
                  </a:lnTo>
                  <a:lnTo>
                    <a:pt x="56655" y="5792"/>
                  </a:lnTo>
                  <a:lnTo>
                    <a:pt x="55328" y="4948"/>
                  </a:lnTo>
                  <a:lnTo>
                    <a:pt x="53940" y="4223"/>
                  </a:lnTo>
                  <a:lnTo>
                    <a:pt x="52552" y="3499"/>
                  </a:lnTo>
                  <a:lnTo>
                    <a:pt x="51104" y="2896"/>
                  </a:lnTo>
                  <a:lnTo>
                    <a:pt x="49656" y="2293"/>
                  </a:lnTo>
                  <a:lnTo>
                    <a:pt x="48148" y="1750"/>
                  </a:lnTo>
                  <a:lnTo>
                    <a:pt x="46640" y="1327"/>
                  </a:lnTo>
                  <a:lnTo>
                    <a:pt x="45131" y="905"/>
                  </a:lnTo>
                  <a:lnTo>
                    <a:pt x="43502" y="603"/>
                  </a:lnTo>
                  <a:close/>
                  <a:moveTo>
                    <a:pt x="36805" y="0"/>
                  </a:moveTo>
                  <a:lnTo>
                    <a:pt x="34693" y="60"/>
                  </a:lnTo>
                  <a:lnTo>
                    <a:pt x="32642" y="241"/>
                  </a:lnTo>
                  <a:lnTo>
                    <a:pt x="70593" y="22143"/>
                  </a:lnTo>
                  <a:lnTo>
                    <a:pt x="70593" y="22143"/>
                  </a:lnTo>
                  <a:lnTo>
                    <a:pt x="69688" y="20212"/>
                  </a:lnTo>
                  <a:lnTo>
                    <a:pt x="68662" y="18342"/>
                  </a:lnTo>
                  <a:lnTo>
                    <a:pt x="36865" y="0"/>
                  </a:lnTo>
                  <a:close/>
                  <a:moveTo>
                    <a:pt x="28358" y="965"/>
                  </a:moveTo>
                  <a:lnTo>
                    <a:pt x="26789" y="1388"/>
                  </a:lnTo>
                  <a:lnTo>
                    <a:pt x="25220" y="1870"/>
                  </a:lnTo>
                  <a:lnTo>
                    <a:pt x="72886" y="29383"/>
                  </a:lnTo>
                  <a:lnTo>
                    <a:pt x="72524" y="27754"/>
                  </a:lnTo>
                  <a:lnTo>
                    <a:pt x="72101" y="26186"/>
                  </a:lnTo>
                  <a:lnTo>
                    <a:pt x="28358" y="965"/>
                  </a:lnTo>
                  <a:close/>
                  <a:moveTo>
                    <a:pt x="21842" y="3137"/>
                  </a:moveTo>
                  <a:lnTo>
                    <a:pt x="20574" y="3741"/>
                  </a:lnTo>
                  <a:lnTo>
                    <a:pt x="19368" y="4344"/>
                  </a:lnTo>
                  <a:lnTo>
                    <a:pt x="73610" y="35719"/>
                  </a:lnTo>
                  <a:lnTo>
                    <a:pt x="73549" y="34271"/>
                  </a:lnTo>
                  <a:lnTo>
                    <a:pt x="73429" y="32883"/>
                  </a:lnTo>
                  <a:lnTo>
                    <a:pt x="21842" y="3137"/>
                  </a:lnTo>
                  <a:close/>
                  <a:moveTo>
                    <a:pt x="16592" y="6034"/>
                  </a:moveTo>
                  <a:lnTo>
                    <a:pt x="15567" y="6758"/>
                  </a:lnTo>
                  <a:lnTo>
                    <a:pt x="14541" y="7482"/>
                  </a:lnTo>
                  <a:lnTo>
                    <a:pt x="73308" y="41451"/>
                  </a:lnTo>
                  <a:lnTo>
                    <a:pt x="73489" y="40184"/>
                  </a:lnTo>
                  <a:lnTo>
                    <a:pt x="73549" y="38916"/>
                  </a:lnTo>
                  <a:lnTo>
                    <a:pt x="16592" y="6034"/>
                  </a:lnTo>
                  <a:close/>
                  <a:moveTo>
                    <a:pt x="12188" y="9412"/>
                  </a:moveTo>
                  <a:lnTo>
                    <a:pt x="11343" y="10197"/>
                  </a:lnTo>
                  <a:lnTo>
                    <a:pt x="10438" y="11041"/>
                  </a:lnTo>
                  <a:lnTo>
                    <a:pt x="72282" y="46760"/>
                  </a:lnTo>
                  <a:lnTo>
                    <a:pt x="72584" y="45553"/>
                  </a:lnTo>
                  <a:lnTo>
                    <a:pt x="72825" y="44407"/>
                  </a:lnTo>
                  <a:lnTo>
                    <a:pt x="12188" y="9412"/>
                  </a:lnTo>
                  <a:close/>
                  <a:moveTo>
                    <a:pt x="8568" y="13214"/>
                  </a:moveTo>
                  <a:lnTo>
                    <a:pt x="7783" y="14119"/>
                  </a:lnTo>
                  <a:lnTo>
                    <a:pt x="7120" y="15024"/>
                  </a:lnTo>
                  <a:lnTo>
                    <a:pt x="70532" y="51647"/>
                  </a:lnTo>
                  <a:lnTo>
                    <a:pt x="70955" y="50561"/>
                  </a:lnTo>
                  <a:lnTo>
                    <a:pt x="71377" y="49475"/>
                  </a:lnTo>
                  <a:lnTo>
                    <a:pt x="8568" y="13214"/>
                  </a:lnTo>
                  <a:close/>
                  <a:moveTo>
                    <a:pt x="5551" y="17377"/>
                  </a:moveTo>
                  <a:lnTo>
                    <a:pt x="4948" y="18342"/>
                  </a:lnTo>
                  <a:lnTo>
                    <a:pt x="4344" y="19368"/>
                  </a:lnTo>
                  <a:lnTo>
                    <a:pt x="68119" y="56172"/>
                  </a:lnTo>
                  <a:lnTo>
                    <a:pt x="68722" y="55207"/>
                  </a:lnTo>
                  <a:lnTo>
                    <a:pt x="69265" y="54181"/>
                  </a:lnTo>
                  <a:lnTo>
                    <a:pt x="5551" y="17377"/>
                  </a:lnTo>
                  <a:close/>
                  <a:moveTo>
                    <a:pt x="3137" y="21902"/>
                  </a:moveTo>
                  <a:lnTo>
                    <a:pt x="2655" y="22988"/>
                  </a:lnTo>
                  <a:lnTo>
                    <a:pt x="2232" y="24074"/>
                  </a:lnTo>
                  <a:lnTo>
                    <a:pt x="65102" y="60336"/>
                  </a:lnTo>
                  <a:lnTo>
                    <a:pt x="65826" y="59431"/>
                  </a:lnTo>
                  <a:lnTo>
                    <a:pt x="66550" y="58526"/>
                  </a:lnTo>
                  <a:lnTo>
                    <a:pt x="3137" y="21902"/>
                  </a:lnTo>
                  <a:close/>
                  <a:moveTo>
                    <a:pt x="1388" y="26789"/>
                  </a:moveTo>
                  <a:lnTo>
                    <a:pt x="1026" y="27935"/>
                  </a:lnTo>
                  <a:lnTo>
                    <a:pt x="784" y="29142"/>
                  </a:lnTo>
                  <a:lnTo>
                    <a:pt x="61422" y="64137"/>
                  </a:lnTo>
                  <a:lnTo>
                    <a:pt x="62327" y="63352"/>
                  </a:lnTo>
                  <a:lnTo>
                    <a:pt x="63172" y="62447"/>
                  </a:lnTo>
                  <a:lnTo>
                    <a:pt x="1388" y="26789"/>
                  </a:lnTo>
                  <a:close/>
                  <a:moveTo>
                    <a:pt x="302" y="32038"/>
                  </a:moveTo>
                  <a:lnTo>
                    <a:pt x="121" y="33366"/>
                  </a:lnTo>
                  <a:lnTo>
                    <a:pt x="60" y="34633"/>
                  </a:lnTo>
                  <a:lnTo>
                    <a:pt x="57078" y="67516"/>
                  </a:lnTo>
                  <a:lnTo>
                    <a:pt x="58103" y="66792"/>
                  </a:lnTo>
                  <a:lnTo>
                    <a:pt x="59189" y="66068"/>
                  </a:lnTo>
                  <a:lnTo>
                    <a:pt x="302" y="32038"/>
                  </a:lnTo>
                  <a:close/>
                  <a:moveTo>
                    <a:pt x="0" y="37830"/>
                  </a:moveTo>
                  <a:lnTo>
                    <a:pt x="60" y="39218"/>
                  </a:lnTo>
                  <a:lnTo>
                    <a:pt x="181" y="40606"/>
                  </a:lnTo>
                  <a:lnTo>
                    <a:pt x="51828" y="70412"/>
                  </a:lnTo>
                  <a:lnTo>
                    <a:pt x="53095" y="69808"/>
                  </a:lnTo>
                  <a:lnTo>
                    <a:pt x="54362" y="69205"/>
                  </a:lnTo>
                  <a:lnTo>
                    <a:pt x="0" y="37830"/>
                  </a:lnTo>
                  <a:close/>
                  <a:moveTo>
                    <a:pt x="724" y="44166"/>
                  </a:moveTo>
                  <a:lnTo>
                    <a:pt x="1086" y="45734"/>
                  </a:lnTo>
                  <a:lnTo>
                    <a:pt x="1508" y="47303"/>
                  </a:lnTo>
                  <a:lnTo>
                    <a:pt x="45372" y="72644"/>
                  </a:lnTo>
                  <a:lnTo>
                    <a:pt x="46941" y="72222"/>
                  </a:lnTo>
                  <a:lnTo>
                    <a:pt x="48510" y="71739"/>
                  </a:lnTo>
                  <a:lnTo>
                    <a:pt x="724" y="44166"/>
                  </a:lnTo>
                  <a:close/>
                  <a:moveTo>
                    <a:pt x="8688" y="60577"/>
                  </a:moveTo>
                  <a:lnTo>
                    <a:pt x="9714" y="61723"/>
                  </a:lnTo>
                  <a:lnTo>
                    <a:pt x="10800" y="62870"/>
                  </a:lnTo>
                  <a:lnTo>
                    <a:pt x="11946" y="63956"/>
                  </a:lnTo>
                  <a:lnTo>
                    <a:pt x="13153" y="64981"/>
                  </a:lnTo>
                  <a:lnTo>
                    <a:pt x="14360" y="66007"/>
                  </a:lnTo>
                  <a:lnTo>
                    <a:pt x="15627" y="66912"/>
                  </a:lnTo>
                  <a:lnTo>
                    <a:pt x="16954" y="67817"/>
                  </a:lnTo>
                  <a:lnTo>
                    <a:pt x="18282" y="68662"/>
                  </a:lnTo>
                  <a:lnTo>
                    <a:pt x="19669" y="69386"/>
                  </a:lnTo>
                  <a:lnTo>
                    <a:pt x="21118" y="70110"/>
                  </a:lnTo>
                  <a:lnTo>
                    <a:pt x="22566" y="70774"/>
                  </a:lnTo>
                  <a:lnTo>
                    <a:pt x="24074" y="71377"/>
                  </a:lnTo>
                  <a:lnTo>
                    <a:pt x="25582" y="71860"/>
                  </a:lnTo>
                  <a:lnTo>
                    <a:pt x="27151" y="72342"/>
                  </a:lnTo>
                  <a:lnTo>
                    <a:pt x="28720" y="72704"/>
                  </a:lnTo>
                  <a:lnTo>
                    <a:pt x="30289" y="73066"/>
                  </a:lnTo>
                  <a:lnTo>
                    <a:pt x="8688" y="60577"/>
                  </a:lnTo>
                  <a:close/>
                  <a:moveTo>
                    <a:pt x="2956" y="51346"/>
                  </a:moveTo>
                  <a:lnTo>
                    <a:pt x="3861" y="53276"/>
                  </a:lnTo>
                  <a:lnTo>
                    <a:pt x="4887" y="55147"/>
                  </a:lnTo>
                  <a:lnTo>
                    <a:pt x="36865" y="73609"/>
                  </a:lnTo>
                  <a:lnTo>
                    <a:pt x="38977" y="73549"/>
                  </a:lnTo>
                  <a:lnTo>
                    <a:pt x="41089" y="73368"/>
                  </a:lnTo>
                  <a:lnTo>
                    <a:pt x="2956" y="51346"/>
                  </a:lnTo>
                  <a:close/>
                </a:path>
              </a:pathLst>
            </a:cu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B4C2"/>
                </a:solidFill>
              </a:endParaRPr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588219" y="-85402"/>
              <a:ext cx="421500" cy="4215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 rot="10800000">
              <a:off x="-76796" y="3768356"/>
              <a:ext cx="393900" cy="374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76200" cap="flat" cmpd="sng">
              <a:solidFill>
                <a:srgbClr val="6D9EEB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092376" y="131852"/>
              <a:ext cx="983100" cy="983100"/>
            </a:xfrm>
            <a:prstGeom prst="ellipse">
              <a:avLst/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100477" y="456711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33504" y="-85397"/>
              <a:ext cx="231300" cy="231300"/>
            </a:xfrm>
            <a:prstGeom prst="ellipse">
              <a:avLst/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 rot="10800000">
              <a:off x="343825" y="4290619"/>
              <a:ext cx="333300" cy="288300"/>
            </a:xfrm>
            <a:prstGeom prst="triangle">
              <a:avLst>
                <a:gd name="adj" fmla="val 50000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 rot="10800000">
              <a:off x="7891383" y="4473451"/>
              <a:ext cx="421500" cy="3651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7800077" y="94976"/>
              <a:ext cx="307200" cy="265800"/>
            </a:xfrm>
            <a:prstGeom prst="triangle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8578651" y="3939150"/>
              <a:ext cx="421500" cy="421500"/>
            </a:xfrm>
            <a:prstGeom prst="donut">
              <a:avLst>
                <a:gd name="adj" fmla="val 19671"/>
              </a:avLst>
            </a:prstGeom>
            <a:solidFill>
              <a:srgbClr val="C20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88873" y="4577655"/>
              <a:ext cx="456600" cy="456600"/>
            </a:xfrm>
            <a:prstGeom prst="ellipse">
              <a:avLst/>
            </a:prstGeom>
            <a:noFill/>
            <a:ln w="9525" cap="flat" cmpd="sng">
              <a:solidFill>
                <a:srgbClr val="6D9EEB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 rot="10800000">
              <a:off x="47429" y="4473462"/>
              <a:ext cx="621103" cy="475235"/>
            </a:xfrm>
            <a:custGeom>
              <a:avLst/>
              <a:gdLst/>
              <a:ahLst/>
              <a:cxnLst/>
              <a:rect l="l" t="t" r="r" b="b"/>
              <a:pathLst>
                <a:path w="88634" h="67818" extrusionOk="0">
                  <a:moveTo>
                    <a:pt x="0" y="0"/>
                  </a:moveTo>
                  <a:lnTo>
                    <a:pt x="4284" y="6637"/>
                  </a:lnTo>
                  <a:lnTo>
                    <a:pt x="4284" y="0"/>
                  </a:lnTo>
                  <a:close/>
                  <a:moveTo>
                    <a:pt x="84289" y="0"/>
                  </a:moveTo>
                  <a:lnTo>
                    <a:pt x="84289" y="6637"/>
                  </a:lnTo>
                  <a:lnTo>
                    <a:pt x="88633" y="0"/>
                  </a:lnTo>
                  <a:close/>
                  <a:moveTo>
                    <a:pt x="7844" y="0"/>
                  </a:moveTo>
                  <a:lnTo>
                    <a:pt x="7844" y="12007"/>
                  </a:lnTo>
                  <a:lnTo>
                    <a:pt x="12791" y="19609"/>
                  </a:lnTo>
                  <a:lnTo>
                    <a:pt x="12791" y="0"/>
                  </a:lnTo>
                  <a:close/>
                  <a:moveTo>
                    <a:pt x="75842" y="0"/>
                  </a:moveTo>
                  <a:lnTo>
                    <a:pt x="75842" y="19609"/>
                  </a:lnTo>
                  <a:lnTo>
                    <a:pt x="80790" y="12007"/>
                  </a:lnTo>
                  <a:lnTo>
                    <a:pt x="80790" y="0"/>
                  </a:lnTo>
                  <a:close/>
                  <a:moveTo>
                    <a:pt x="16351" y="0"/>
                  </a:moveTo>
                  <a:lnTo>
                    <a:pt x="16351" y="25039"/>
                  </a:lnTo>
                  <a:lnTo>
                    <a:pt x="21299" y="32581"/>
                  </a:lnTo>
                  <a:lnTo>
                    <a:pt x="21299" y="0"/>
                  </a:lnTo>
                  <a:close/>
                  <a:moveTo>
                    <a:pt x="67335" y="0"/>
                  </a:moveTo>
                  <a:lnTo>
                    <a:pt x="67335" y="32581"/>
                  </a:lnTo>
                  <a:lnTo>
                    <a:pt x="72282" y="25039"/>
                  </a:lnTo>
                  <a:lnTo>
                    <a:pt x="72282" y="0"/>
                  </a:lnTo>
                  <a:close/>
                  <a:moveTo>
                    <a:pt x="24859" y="0"/>
                  </a:moveTo>
                  <a:lnTo>
                    <a:pt x="24859" y="38012"/>
                  </a:lnTo>
                  <a:lnTo>
                    <a:pt x="29806" y="45614"/>
                  </a:lnTo>
                  <a:lnTo>
                    <a:pt x="29806" y="0"/>
                  </a:lnTo>
                  <a:close/>
                  <a:moveTo>
                    <a:pt x="58828" y="0"/>
                  </a:moveTo>
                  <a:lnTo>
                    <a:pt x="58828" y="45614"/>
                  </a:lnTo>
                  <a:lnTo>
                    <a:pt x="63775" y="38012"/>
                  </a:lnTo>
                  <a:lnTo>
                    <a:pt x="63775" y="0"/>
                  </a:lnTo>
                  <a:close/>
                  <a:moveTo>
                    <a:pt x="33306" y="0"/>
                  </a:moveTo>
                  <a:lnTo>
                    <a:pt x="33306" y="51044"/>
                  </a:lnTo>
                  <a:lnTo>
                    <a:pt x="38313" y="58586"/>
                  </a:lnTo>
                  <a:lnTo>
                    <a:pt x="38313" y="0"/>
                  </a:lnTo>
                  <a:close/>
                  <a:moveTo>
                    <a:pt x="50320" y="0"/>
                  </a:moveTo>
                  <a:lnTo>
                    <a:pt x="50320" y="58586"/>
                  </a:lnTo>
                  <a:lnTo>
                    <a:pt x="55268" y="51044"/>
                  </a:lnTo>
                  <a:lnTo>
                    <a:pt x="55268" y="0"/>
                  </a:lnTo>
                  <a:close/>
                  <a:moveTo>
                    <a:pt x="41813" y="0"/>
                  </a:moveTo>
                  <a:lnTo>
                    <a:pt x="41813" y="64016"/>
                  </a:lnTo>
                  <a:lnTo>
                    <a:pt x="44287" y="67817"/>
                  </a:lnTo>
                  <a:lnTo>
                    <a:pt x="46760" y="64016"/>
                  </a:lnTo>
                  <a:lnTo>
                    <a:pt x="467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 rot="7294922">
              <a:off x="8507862" y="1506795"/>
              <a:ext cx="486330" cy="462608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rot="1902">
              <a:off x="-76804" y="1095525"/>
              <a:ext cx="542100" cy="5154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28575" cap="flat" cmpd="sng">
              <a:solidFill>
                <a:srgbClr val="C20E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>
              <a:off x="8217614" y="4442536"/>
              <a:ext cx="885029" cy="885029"/>
            </a:xfrm>
            <a:custGeom>
              <a:avLst/>
              <a:gdLst/>
              <a:ahLst/>
              <a:cxnLst/>
              <a:rect l="l" t="t" r="r" b="b"/>
              <a:pathLst>
                <a:path w="75903" h="75903" extrusionOk="0">
                  <a:moveTo>
                    <a:pt x="30349" y="724"/>
                  </a:moveTo>
                  <a:lnTo>
                    <a:pt x="28479" y="1147"/>
                  </a:lnTo>
                  <a:lnTo>
                    <a:pt x="28599" y="1267"/>
                  </a:lnTo>
                  <a:lnTo>
                    <a:pt x="28841" y="1388"/>
                  </a:lnTo>
                  <a:lnTo>
                    <a:pt x="29022" y="1448"/>
                  </a:lnTo>
                  <a:lnTo>
                    <a:pt x="29263" y="1448"/>
                  </a:lnTo>
                  <a:lnTo>
                    <a:pt x="29625" y="1388"/>
                  </a:lnTo>
                  <a:lnTo>
                    <a:pt x="29927" y="1267"/>
                  </a:lnTo>
                  <a:lnTo>
                    <a:pt x="30168" y="1026"/>
                  </a:lnTo>
                  <a:lnTo>
                    <a:pt x="30349" y="724"/>
                  </a:lnTo>
                  <a:close/>
                  <a:moveTo>
                    <a:pt x="36141" y="0"/>
                  </a:moveTo>
                  <a:lnTo>
                    <a:pt x="33909" y="181"/>
                  </a:lnTo>
                  <a:lnTo>
                    <a:pt x="33909" y="302"/>
                  </a:lnTo>
                  <a:lnTo>
                    <a:pt x="33909" y="543"/>
                  </a:lnTo>
                  <a:lnTo>
                    <a:pt x="33969" y="724"/>
                  </a:lnTo>
                  <a:lnTo>
                    <a:pt x="34090" y="966"/>
                  </a:lnTo>
                  <a:lnTo>
                    <a:pt x="34211" y="1147"/>
                  </a:lnTo>
                  <a:lnTo>
                    <a:pt x="34392" y="1267"/>
                  </a:lnTo>
                  <a:lnTo>
                    <a:pt x="34633" y="1388"/>
                  </a:lnTo>
                  <a:lnTo>
                    <a:pt x="34814" y="1448"/>
                  </a:lnTo>
                  <a:lnTo>
                    <a:pt x="35297" y="1448"/>
                  </a:lnTo>
                  <a:lnTo>
                    <a:pt x="35478" y="1388"/>
                  </a:lnTo>
                  <a:lnTo>
                    <a:pt x="35719" y="1267"/>
                  </a:lnTo>
                  <a:lnTo>
                    <a:pt x="35900" y="1147"/>
                  </a:lnTo>
                  <a:lnTo>
                    <a:pt x="36021" y="966"/>
                  </a:lnTo>
                  <a:lnTo>
                    <a:pt x="36141" y="724"/>
                  </a:lnTo>
                  <a:lnTo>
                    <a:pt x="36202" y="543"/>
                  </a:lnTo>
                  <a:lnTo>
                    <a:pt x="36202" y="302"/>
                  </a:lnTo>
                  <a:lnTo>
                    <a:pt x="36141" y="0"/>
                  </a:lnTo>
                  <a:close/>
                  <a:moveTo>
                    <a:pt x="39762" y="0"/>
                  </a:moveTo>
                  <a:lnTo>
                    <a:pt x="39701" y="302"/>
                  </a:lnTo>
                  <a:lnTo>
                    <a:pt x="39701" y="543"/>
                  </a:lnTo>
                  <a:lnTo>
                    <a:pt x="39762" y="724"/>
                  </a:lnTo>
                  <a:lnTo>
                    <a:pt x="39882" y="966"/>
                  </a:lnTo>
                  <a:lnTo>
                    <a:pt x="40003" y="1147"/>
                  </a:lnTo>
                  <a:lnTo>
                    <a:pt x="40184" y="1267"/>
                  </a:lnTo>
                  <a:lnTo>
                    <a:pt x="40425" y="1388"/>
                  </a:lnTo>
                  <a:lnTo>
                    <a:pt x="40606" y="1448"/>
                  </a:lnTo>
                  <a:lnTo>
                    <a:pt x="41089" y="1448"/>
                  </a:lnTo>
                  <a:lnTo>
                    <a:pt x="41270" y="1388"/>
                  </a:lnTo>
                  <a:lnTo>
                    <a:pt x="41511" y="1267"/>
                  </a:lnTo>
                  <a:lnTo>
                    <a:pt x="41692" y="1147"/>
                  </a:lnTo>
                  <a:lnTo>
                    <a:pt x="41813" y="966"/>
                  </a:lnTo>
                  <a:lnTo>
                    <a:pt x="41934" y="724"/>
                  </a:lnTo>
                  <a:lnTo>
                    <a:pt x="41994" y="543"/>
                  </a:lnTo>
                  <a:lnTo>
                    <a:pt x="41994" y="302"/>
                  </a:lnTo>
                  <a:lnTo>
                    <a:pt x="41994" y="181"/>
                  </a:lnTo>
                  <a:lnTo>
                    <a:pt x="39762" y="0"/>
                  </a:lnTo>
                  <a:close/>
                  <a:moveTo>
                    <a:pt x="45554" y="724"/>
                  </a:moveTo>
                  <a:lnTo>
                    <a:pt x="45735" y="1026"/>
                  </a:lnTo>
                  <a:lnTo>
                    <a:pt x="45976" y="1267"/>
                  </a:lnTo>
                  <a:lnTo>
                    <a:pt x="46278" y="1388"/>
                  </a:lnTo>
                  <a:lnTo>
                    <a:pt x="46640" y="1448"/>
                  </a:lnTo>
                  <a:lnTo>
                    <a:pt x="46881" y="1448"/>
                  </a:lnTo>
                  <a:lnTo>
                    <a:pt x="47062" y="1388"/>
                  </a:lnTo>
                  <a:lnTo>
                    <a:pt x="47243" y="1267"/>
                  </a:lnTo>
                  <a:lnTo>
                    <a:pt x="47424" y="1147"/>
                  </a:lnTo>
                  <a:lnTo>
                    <a:pt x="45554" y="724"/>
                  </a:lnTo>
                  <a:close/>
                  <a:moveTo>
                    <a:pt x="21661" y="3620"/>
                  </a:moveTo>
                  <a:lnTo>
                    <a:pt x="20273" y="4284"/>
                  </a:lnTo>
                  <a:lnTo>
                    <a:pt x="20575" y="4344"/>
                  </a:lnTo>
                  <a:lnTo>
                    <a:pt x="20937" y="4284"/>
                  </a:lnTo>
                  <a:lnTo>
                    <a:pt x="21239" y="4163"/>
                  </a:lnTo>
                  <a:lnTo>
                    <a:pt x="21480" y="3922"/>
                  </a:lnTo>
                  <a:lnTo>
                    <a:pt x="21661" y="3620"/>
                  </a:lnTo>
                  <a:close/>
                  <a:moveTo>
                    <a:pt x="26065" y="2052"/>
                  </a:moveTo>
                  <a:lnTo>
                    <a:pt x="25824" y="2172"/>
                  </a:lnTo>
                  <a:lnTo>
                    <a:pt x="25583" y="2353"/>
                  </a:lnTo>
                  <a:lnTo>
                    <a:pt x="25402" y="2534"/>
                  </a:lnTo>
                  <a:lnTo>
                    <a:pt x="25281" y="2836"/>
                  </a:lnTo>
                  <a:lnTo>
                    <a:pt x="25221" y="3198"/>
                  </a:lnTo>
                  <a:lnTo>
                    <a:pt x="25221" y="3439"/>
                  </a:lnTo>
                  <a:lnTo>
                    <a:pt x="25281" y="3620"/>
                  </a:lnTo>
                  <a:lnTo>
                    <a:pt x="25402" y="3862"/>
                  </a:lnTo>
                  <a:lnTo>
                    <a:pt x="25522" y="4043"/>
                  </a:lnTo>
                  <a:lnTo>
                    <a:pt x="25703" y="4163"/>
                  </a:lnTo>
                  <a:lnTo>
                    <a:pt x="25945" y="4284"/>
                  </a:lnTo>
                  <a:lnTo>
                    <a:pt x="26126" y="4344"/>
                  </a:lnTo>
                  <a:lnTo>
                    <a:pt x="26608" y="4344"/>
                  </a:lnTo>
                  <a:lnTo>
                    <a:pt x="26789" y="4284"/>
                  </a:lnTo>
                  <a:lnTo>
                    <a:pt x="27031" y="4163"/>
                  </a:lnTo>
                  <a:lnTo>
                    <a:pt x="27212" y="4043"/>
                  </a:lnTo>
                  <a:lnTo>
                    <a:pt x="27332" y="3862"/>
                  </a:lnTo>
                  <a:lnTo>
                    <a:pt x="27453" y="3620"/>
                  </a:lnTo>
                  <a:lnTo>
                    <a:pt x="27513" y="3439"/>
                  </a:lnTo>
                  <a:lnTo>
                    <a:pt x="27513" y="3198"/>
                  </a:lnTo>
                  <a:lnTo>
                    <a:pt x="27453" y="2836"/>
                  </a:lnTo>
                  <a:lnTo>
                    <a:pt x="27332" y="2534"/>
                  </a:lnTo>
                  <a:lnTo>
                    <a:pt x="27151" y="2353"/>
                  </a:lnTo>
                  <a:lnTo>
                    <a:pt x="26910" y="2172"/>
                  </a:lnTo>
                  <a:lnTo>
                    <a:pt x="26669" y="2052"/>
                  </a:lnTo>
                  <a:close/>
                  <a:moveTo>
                    <a:pt x="31858" y="2052"/>
                  </a:moveTo>
                  <a:lnTo>
                    <a:pt x="31616" y="2172"/>
                  </a:lnTo>
                  <a:lnTo>
                    <a:pt x="31375" y="2353"/>
                  </a:lnTo>
                  <a:lnTo>
                    <a:pt x="31194" y="2534"/>
                  </a:lnTo>
                  <a:lnTo>
                    <a:pt x="31073" y="2836"/>
                  </a:lnTo>
                  <a:lnTo>
                    <a:pt x="31013" y="3198"/>
                  </a:lnTo>
                  <a:lnTo>
                    <a:pt x="31013" y="3439"/>
                  </a:lnTo>
                  <a:lnTo>
                    <a:pt x="31073" y="3620"/>
                  </a:lnTo>
                  <a:lnTo>
                    <a:pt x="31194" y="3862"/>
                  </a:lnTo>
                  <a:lnTo>
                    <a:pt x="31315" y="4043"/>
                  </a:lnTo>
                  <a:lnTo>
                    <a:pt x="31496" y="4163"/>
                  </a:lnTo>
                  <a:lnTo>
                    <a:pt x="31737" y="4284"/>
                  </a:lnTo>
                  <a:lnTo>
                    <a:pt x="31918" y="4344"/>
                  </a:lnTo>
                  <a:lnTo>
                    <a:pt x="32401" y="4344"/>
                  </a:lnTo>
                  <a:lnTo>
                    <a:pt x="32582" y="4284"/>
                  </a:lnTo>
                  <a:lnTo>
                    <a:pt x="32823" y="4163"/>
                  </a:lnTo>
                  <a:lnTo>
                    <a:pt x="33004" y="4043"/>
                  </a:lnTo>
                  <a:lnTo>
                    <a:pt x="33125" y="3862"/>
                  </a:lnTo>
                  <a:lnTo>
                    <a:pt x="33245" y="3620"/>
                  </a:lnTo>
                  <a:lnTo>
                    <a:pt x="33306" y="3439"/>
                  </a:lnTo>
                  <a:lnTo>
                    <a:pt x="33306" y="3198"/>
                  </a:lnTo>
                  <a:lnTo>
                    <a:pt x="33245" y="2836"/>
                  </a:lnTo>
                  <a:lnTo>
                    <a:pt x="33125" y="2534"/>
                  </a:lnTo>
                  <a:lnTo>
                    <a:pt x="32944" y="2353"/>
                  </a:lnTo>
                  <a:lnTo>
                    <a:pt x="32702" y="2172"/>
                  </a:lnTo>
                  <a:lnTo>
                    <a:pt x="32461" y="2052"/>
                  </a:lnTo>
                  <a:close/>
                  <a:moveTo>
                    <a:pt x="37650" y="2052"/>
                  </a:moveTo>
                  <a:lnTo>
                    <a:pt x="37408" y="2172"/>
                  </a:lnTo>
                  <a:lnTo>
                    <a:pt x="37167" y="2353"/>
                  </a:lnTo>
                  <a:lnTo>
                    <a:pt x="36986" y="2534"/>
                  </a:lnTo>
                  <a:lnTo>
                    <a:pt x="36865" y="2836"/>
                  </a:lnTo>
                  <a:lnTo>
                    <a:pt x="36805" y="3198"/>
                  </a:lnTo>
                  <a:lnTo>
                    <a:pt x="36805" y="3439"/>
                  </a:lnTo>
                  <a:lnTo>
                    <a:pt x="36865" y="3620"/>
                  </a:lnTo>
                  <a:lnTo>
                    <a:pt x="36986" y="3862"/>
                  </a:lnTo>
                  <a:lnTo>
                    <a:pt x="37107" y="4043"/>
                  </a:lnTo>
                  <a:lnTo>
                    <a:pt x="37288" y="4163"/>
                  </a:lnTo>
                  <a:lnTo>
                    <a:pt x="37529" y="4284"/>
                  </a:lnTo>
                  <a:lnTo>
                    <a:pt x="37710" y="4344"/>
                  </a:lnTo>
                  <a:lnTo>
                    <a:pt x="38193" y="4344"/>
                  </a:lnTo>
                  <a:lnTo>
                    <a:pt x="38374" y="4284"/>
                  </a:lnTo>
                  <a:lnTo>
                    <a:pt x="38615" y="4163"/>
                  </a:lnTo>
                  <a:lnTo>
                    <a:pt x="38796" y="4043"/>
                  </a:lnTo>
                  <a:lnTo>
                    <a:pt x="38917" y="3862"/>
                  </a:lnTo>
                  <a:lnTo>
                    <a:pt x="39038" y="3620"/>
                  </a:lnTo>
                  <a:lnTo>
                    <a:pt x="39098" y="3439"/>
                  </a:lnTo>
                  <a:lnTo>
                    <a:pt x="39098" y="3198"/>
                  </a:lnTo>
                  <a:lnTo>
                    <a:pt x="39038" y="2836"/>
                  </a:lnTo>
                  <a:lnTo>
                    <a:pt x="38917" y="2534"/>
                  </a:lnTo>
                  <a:lnTo>
                    <a:pt x="38736" y="2353"/>
                  </a:lnTo>
                  <a:lnTo>
                    <a:pt x="38495" y="2172"/>
                  </a:lnTo>
                  <a:lnTo>
                    <a:pt x="38253" y="2052"/>
                  </a:lnTo>
                  <a:close/>
                  <a:moveTo>
                    <a:pt x="43442" y="2052"/>
                  </a:moveTo>
                  <a:lnTo>
                    <a:pt x="43201" y="2172"/>
                  </a:lnTo>
                  <a:lnTo>
                    <a:pt x="42959" y="2353"/>
                  </a:lnTo>
                  <a:lnTo>
                    <a:pt x="42778" y="2534"/>
                  </a:lnTo>
                  <a:lnTo>
                    <a:pt x="42658" y="2836"/>
                  </a:lnTo>
                  <a:lnTo>
                    <a:pt x="42597" y="3198"/>
                  </a:lnTo>
                  <a:lnTo>
                    <a:pt x="42597" y="3439"/>
                  </a:lnTo>
                  <a:lnTo>
                    <a:pt x="42658" y="3620"/>
                  </a:lnTo>
                  <a:lnTo>
                    <a:pt x="42778" y="3862"/>
                  </a:lnTo>
                  <a:lnTo>
                    <a:pt x="42899" y="4043"/>
                  </a:lnTo>
                  <a:lnTo>
                    <a:pt x="43080" y="4163"/>
                  </a:lnTo>
                  <a:lnTo>
                    <a:pt x="43321" y="4284"/>
                  </a:lnTo>
                  <a:lnTo>
                    <a:pt x="43502" y="4344"/>
                  </a:lnTo>
                  <a:lnTo>
                    <a:pt x="43985" y="4344"/>
                  </a:lnTo>
                  <a:lnTo>
                    <a:pt x="44166" y="4284"/>
                  </a:lnTo>
                  <a:lnTo>
                    <a:pt x="44407" y="4163"/>
                  </a:lnTo>
                  <a:lnTo>
                    <a:pt x="44588" y="4043"/>
                  </a:lnTo>
                  <a:lnTo>
                    <a:pt x="44709" y="3862"/>
                  </a:lnTo>
                  <a:lnTo>
                    <a:pt x="44830" y="3620"/>
                  </a:lnTo>
                  <a:lnTo>
                    <a:pt x="44890" y="3439"/>
                  </a:lnTo>
                  <a:lnTo>
                    <a:pt x="44890" y="3198"/>
                  </a:lnTo>
                  <a:lnTo>
                    <a:pt x="44830" y="2836"/>
                  </a:lnTo>
                  <a:lnTo>
                    <a:pt x="44709" y="2534"/>
                  </a:lnTo>
                  <a:lnTo>
                    <a:pt x="44528" y="2353"/>
                  </a:lnTo>
                  <a:lnTo>
                    <a:pt x="44287" y="2172"/>
                  </a:lnTo>
                  <a:lnTo>
                    <a:pt x="44045" y="2052"/>
                  </a:lnTo>
                  <a:close/>
                  <a:moveTo>
                    <a:pt x="49234" y="2052"/>
                  </a:moveTo>
                  <a:lnTo>
                    <a:pt x="48993" y="2172"/>
                  </a:lnTo>
                  <a:lnTo>
                    <a:pt x="48752" y="2353"/>
                  </a:lnTo>
                  <a:lnTo>
                    <a:pt x="48571" y="2534"/>
                  </a:lnTo>
                  <a:lnTo>
                    <a:pt x="48450" y="2836"/>
                  </a:lnTo>
                  <a:lnTo>
                    <a:pt x="48390" y="3198"/>
                  </a:lnTo>
                  <a:lnTo>
                    <a:pt x="48390" y="3439"/>
                  </a:lnTo>
                  <a:lnTo>
                    <a:pt x="48450" y="3620"/>
                  </a:lnTo>
                  <a:lnTo>
                    <a:pt x="48571" y="3862"/>
                  </a:lnTo>
                  <a:lnTo>
                    <a:pt x="48691" y="4043"/>
                  </a:lnTo>
                  <a:lnTo>
                    <a:pt x="48872" y="4163"/>
                  </a:lnTo>
                  <a:lnTo>
                    <a:pt x="49114" y="4284"/>
                  </a:lnTo>
                  <a:lnTo>
                    <a:pt x="49295" y="4344"/>
                  </a:lnTo>
                  <a:lnTo>
                    <a:pt x="49777" y="4344"/>
                  </a:lnTo>
                  <a:lnTo>
                    <a:pt x="49958" y="4284"/>
                  </a:lnTo>
                  <a:lnTo>
                    <a:pt x="50200" y="4163"/>
                  </a:lnTo>
                  <a:lnTo>
                    <a:pt x="50381" y="4043"/>
                  </a:lnTo>
                  <a:lnTo>
                    <a:pt x="50501" y="3862"/>
                  </a:lnTo>
                  <a:lnTo>
                    <a:pt x="50622" y="3620"/>
                  </a:lnTo>
                  <a:lnTo>
                    <a:pt x="50682" y="3439"/>
                  </a:lnTo>
                  <a:lnTo>
                    <a:pt x="50682" y="3198"/>
                  </a:lnTo>
                  <a:lnTo>
                    <a:pt x="50622" y="2836"/>
                  </a:lnTo>
                  <a:lnTo>
                    <a:pt x="50501" y="2534"/>
                  </a:lnTo>
                  <a:lnTo>
                    <a:pt x="50320" y="2353"/>
                  </a:lnTo>
                  <a:lnTo>
                    <a:pt x="50079" y="2172"/>
                  </a:lnTo>
                  <a:lnTo>
                    <a:pt x="49838" y="2052"/>
                  </a:lnTo>
                  <a:close/>
                  <a:moveTo>
                    <a:pt x="54242" y="3620"/>
                  </a:moveTo>
                  <a:lnTo>
                    <a:pt x="54423" y="3922"/>
                  </a:lnTo>
                  <a:lnTo>
                    <a:pt x="54665" y="4163"/>
                  </a:lnTo>
                  <a:lnTo>
                    <a:pt x="54966" y="4284"/>
                  </a:lnTo>
                  <a:lnTo>
                    <a:pt x="55328" y="4344"/>
                  </a:lnTo>
                  <a:lnTo>
                    <a:pt x="55630" y="4284"/>
                  </a:lnTo>
                  <a:lnTo>
                    <a:pt x="54242" y="3620"/>
                  </a:lnTo>
                  <a:close/>
                  <a:moveTo>
                    <a:pt x="18523" y="5310"/>
                  </a:moveTo>
                  <a:lnTo>
                    <a:pt x="16593" y="6517"/>
                  </a:lnTo>
                  <a:lnTo>
                    <a:pt x="16774" y="6818"/>
                  </a:lnTo>
                  <a:lnTo>
                    <a:pt x="17015" y="7060"/>
                  </a:lnTo>
                  <a:lnTo>
                    <a:pt x="17317" y="7180"/>
                  </a:lnTo>
                  <a:lnTo>
                    <a:pt x="17679" y="7241"/>
                  </a:lnTo>
                  <a:lnTo>
                    <a:pt x="17920" y="7241"/>
                  </a:lnTo>
                  <a:lnTo>
                    <a:pt x="18101" y="7180"/>
                  </a:lnTo>
                  <a:lnTo>
                    <a:pt x="18342" y="7060"/>
                  </a:lnTo>
                  <a:lnTo>
                    <a:pt x="18523" y="6939"/>
                  </a:lnTo>
                  <a:lnTo>
                    <a:pt x="18644" y="6758"/>
                  </a:lnTo>
                  <a:lnTo>
                    <a:pt x="18765" y="6517"/>
                  </a:lnTo>
                  <a:lnTo>
                    <a:pt x="18825" y="6336"/>
                  </a:lnTo>
                  <a:lnTo>
                    <a:pt x="18825" y="6094"/>
                  </a:lnTo>
                  <a:lnTo>
                    <a:pt x="18825" y="5853"/>
                  </a:lnTo>
                  <a:lnTo>
                    <a:pt x="18765" y="5672"/>
                  </a:lnTo>
                  <a:lnTo>
                    <a:pt x="18644" y="5430"/>
                  </a:lnTo>
                  <a:lnTo>
                    <a:pt x="18523" y="5310"/>
                  </a:lnTo>
                  <a:close/>
                  <a:moveTo>
                    <a:pt x="23230" y="4948"/>
                  </a:moveTo>
                  <a:lnTo>
                    <a:pt x="23049" y="5008"/>
                  </a:lnTo>
                  <a:lnTo>
                    <a:pt x="22807" y="5129"/>
                  </a:lnTo>
                  <a:lnTo>
                    <a:pt x="22626" y="5249"/>
                  </a:lnTo>
                  <a:lnTo>
                    <a:pt x="22506" y="5430"/>
                  </a:lnTo>
                  <a:lnTo>
                    <a:pt x="22385" y="5672"/>
                  </a:lnTo>
                  <a:lnTo>
                    <a:pt x="22325" y="5853"/>
                  </a:lnTo>
                  <a:lnTo>
                    <a:pt x="22325" y="6094"/>
                  </a:lnTo>
                  <a:lnTo>
                    <a:pt x="22325" y="6336"/>
                  </a:lnTo>
                  <a:lnTo>
                    <a:pt x="22385" y="6517"/>
                  </a:lnTo>
                  <a:lnTo>
                    <a:pt x="22506" y="6758"/>
                  </a:lnTo>
                  <a:lnTo>
                    <a:pt x="22626" y="6939"/>
                  </a:lnTo>
                  <a:lnTo>
                    <a:pt x="22807" y="7060"/>
                  </a:lnTo>
                  <a:lnTo>
                    <a:pt x="23049" y="7180"/>
                  </a:lnTo>
                  <a:lnTo>
                    <a:pt x="23230" y="7241"/>
                  </a:lnTo>
                  <a:lnTo>
                    <a:pt x="23712" y="7241"/>
                  </a:lnTo>
                  <a:lnTo>
                    <a:pt x="23893" y="7180"/>
                  </a:lnTo>
                  <a:lnTo>
                    <a:pt x="24135" y="7060"/>
                  </a:lnTo>
                  <a:lnTo>
                    <a:pt x="24316" y="6939"/>
                  </a:lnTo>
                  <a:lnTo>
                    <a:pt x="24436" y="6758"/>
                  </a:lnTo>
                  <a:lnTo>
                    <a:pt x="24557" y="6517"/>
                  </a:lnTo>
                  <a:lnTo>
                    <a:pt x="24617" y="6336"/>
                  </a:lnTo>
                  <a:lnTo>
                    <a:pt x="24617" y="6094"/>
                  </a:lnTo>
                  <a:lnTo>
                    <a:pt x="24617" y="5853"/>
                  </a:lnTo>
                  <a:lnTo>
                    <a:pt x="24557" y="5672"/>
                  </a:lnTo>
                  <a:lnTo>
                    <a:pt x="24436" y="5430"/>
                  </a:lnTo>
                  <a:lnTo>
                    <a:pt x="24316" y="5249"/>
                  </a:lnTo>
                  <a:lnTo>
                    <a:pt x="24135" y="5129"/>
                  </a:lnTo>
                  <a:lnTo>
                    <a:pt x="23893" y="5008"/>
                  </a:lnTo>
                  <a:lnTo>
                    <a:pt x="23712" y="4948"/>
                  </a:lnTo>
                  <a:close/>
                  <a:moveTo>
                    <a:pt x="29022" y="4948"/>
                  </a:moveTo>
                  <a:lnTo>
                    <a:pt x="28841" y="5008"/>
                  </a:lnTo>
                  <a:lnTo>
                    <a:pt x="28599" y="5129"/>
                  </a:lnTo>
                  <a:lnTo>
                    <a:pt x="28418" y="5249"/>
                  </a:lnTo>
                  <a:lnTo>
                    <a:pt x="28298" y="5430"/>
                  </a:lnTo>
                  <a:lnTo>
                    <a:pt x="28177" y="5672"/>
                  </a:lnTo>
                  <a:lnTo>
                    <a:pt x="28117" y="5853"/>
                  </a:lnTo>
                  <a:lnTo>
                    <a:pt x="28117" y="6094"/>
                  </a:lnTo>
                  <a:lnTo>
                    <a:pt x="28117" y="6336"/>
                  </a:lnTo>
                  <a:lnTo>
                    <a:pt x="28177" y="6517"/>
                  </a:lnTo>
                  <a:lnTo>
                    <a:pt x="28298" y="6758"/>
                  </a:lnTo>
                  <a:lnTo>
                    <a:pt x="28418" y="6939"/>
                  </a:lnTo>
                  <a:lnTo>
                    <a:pt x="28599" y="7060"/>
                  </a:lnTo>
                  <a:lnTo>
                    <a:pt x="28841" y="7180"/>
                  </a:lnTo>
                  <a:lnTo>
                    <a:pt x="29022" y="7241"/>
                  </a:lnTo>
                  <a:lnTo>
                    <a:pt x="29505" y="7241"/>
                  </a:lnTo>
                  <a:lnTo>
                    <a:pt x="29686" y="7180"/>
                  </a:lnTo>
                  <a:lnTo>
                    <a:pt x="29927" y="7060"/>
                  </a:lnTo>
                  <a:lnTo>
                    <a:pt x="30108" y="6939"/>
                  </a:lnTo>
                  <a:lnTo>
                    <a:pt x="30229" y="6758"/>
                  </a:lnTo>
                  <a:lnTo>
                    <a:pt x="30349" y="6517"/>
                  </a:lnTo>
                  <a:lnTo>
                    <a:pt x="30410" y="6336"/>
                  </a:lnTo>
                  <a:lnTo>
                    <a:pt x="30410" y="6094"/>
                  </a:lnTo>
                  <a:lnTo>
                    <a:pt x="30410" y="5853"/>
                  </a:lnTo>
                  <a:lnTo>
                    <a:pt x="30349" y="5672"/>
                  </a:lnTo>
                  <a:lnTo>
                    <a:pt x="30229" y="5430"/>
                  </a:lnTo>
                  <a:lnTo>
                    <a:pt x="30108" y="5249"/>
                  </a:lnTo>
                  <a:lnTo>
                    <a:pt x="29927" y="5129"/>
                  </a:lnTo>
                  <a:lnTo>
                    <a:pt x="29686" y="5008"/>
                  </a:lnTo>
                  <a:lnTo>
                    <a:pt x="29505" y="4948"/>
                  </a:lnTo>
                  <a:close/>
                  <a:moveTo>
                    <a:pt x="34814" y="4948"/>
                  </a:moveTo>
                  <a:lnTo>
                    <a:pt x="34633" y="5008"/>
                  </a:lnTo>
                  <a:lnTo>
                    <a:pt x="34392" y="5129"/>
                  </a:lnTo>
                  <a:lnTo>
                    <a:pt x="34211" y="5249"/>
                  </a:lnTo>
                  <a:lnTo>
                    <a:pt x="34090" y="5430"/>
                  </a:lnTo>
                  <a:lnTo>
                    <a:pt x="33969" y="5672"/>
                  </a:lnTo>
                  <a:lnTo>
                    <a:pt x="33909" y="5853"/>
                  </a:lnTo>
                  <a:lnTo>
                    <a:pt x="33909" y="6094"/>
                  </a:lnTo>
                  <a:lnTo>
                    <a:pt x="33909" y="6336"/>
                  </a:lnTo>
                  <a:lnTo>
                    <a:pt x="33969" y="6517"/>
                  </a:lnTo>
                  <a:lnTo>
                    <a:pt x="34090" y="6758"/>
                  </a:lnTo>
                  <a:lnTo>
                    <a:pt x="34211" y="6939"/>
                  </a:lnTo>
                  <a:lnTo>
                    <a:pt x="34392" y="7060"/>
                  </a:lnTo>
                  <a:lnTo>
                    <a:pt x="34633" y="7180"/>
                  </a:lnTo>
                  <a:lnTo>
                    <a:pt x="34814" y="7241"/>
                  </a:lnTo>
                  <a:lnTo>
                    <a:pt x="35297" y="7241"/>
                  </a:lnTo>
                  <a:lnTo>
                    <a:pt x="35478" y="7180"/>
                  </a:lnTo>
                  <a:lnTo>
                    <a:pt x="35719" y="7060"/>
                  </a:lnTo>
                  <a:lnTo>
                    <a:pt x="35900" y="6939"/>
                  </a:lnTo>
                  <a:lnTo>
                    <a:pt x="36021" y="6758"/>
                  </a:lnTo>
                  <a:lnTo>
                    <a:pt x="36141" y="6517"/>
                  </a:lnTo>
                  <a:lnTo>
                    <a:pt x="36202" y="6336"/>
                  </a:lnTo>
                  <a:lnTo>
                    <a:pt x="36202" y="6094"/>
                  </a:lnTo>
                  <a:lnTo>
                    <a:pt x="36202" y="5853"/>
                  </a:lnTo>
                  <a:lnTo>
                    <a:pt x="36141" y="5672"/>
                  </a:lnTo>
                  <a:lnTo>
                    <a:pt x="36021" y="5430"/>
                  </a:lnTo>
                  <a:lnTo>
                    <a:pt x="35900" y="5249"/>
                  </a:lnTo>
                  <a:lnTo>
                    <a:pt x="35719" y="5129"/>
                  </a:lnTo>
                  <a:lnTo>
                    <a:pt x="35478" y="5008"/>
                  </a:lnTo>
                  <a:lnTo>
                    <a:pt x="35297" y="4948"/>
                  </a:lnTo>
                  <a:close/>
                  <a:moveTo>
                    <a:pt x="40606" y="4948"/>
                  </a:moveTo>
                  <a:lnTo>
                    <a:pt x="40425" y="5008"/>
                  </a:lnTo>
                  <a:lnTo>
                    <a:pt x="40184" y="5129"/>
                  </a:lnTo>
                  <a:lnTo>
                    <a:pt x="40003" y="5249"/>
                  </a:lnTo>
                  <a:lnTo>
                    <a:pt x="39882" y="5430"/>
                  </a:lnTo>
                  <a:lnTo>
                    <a:pt x="39762" y="5672"/>
                  </a:lnTo>
                  <a:lnTo>
                    <a:pt x="39701" y="5853"/>
                  </a:lnTo>
                  <a:lnTo>
                    <a:pt x="39701" y="6094"/>
                  </a:lnTo>
                  <a:lnTo>
                    <a:pt x="39701" y="6336"/>
                  </a:lnTo>
                  <a:lnTo>
                    <a:pt x="39762" y="6517"/>
                  </a:lnTo>
                  <a:lnTo>
                    <a:pt x="39882" y="6758"/>
                  </a:lnTo>
                  <a:lnTo>
                    <a:pt x="40003" y="6939"/>
                  </a:lnTo>
                  <a:lnTo>
                    <a:pt x="40184" y="7060"/>
                  </a:lnTo>
                  <a:lnTo>
                    <a:pt x="40425" y="7180"/>
                  </a:lnTo>
                  <a:lnTo>
                    <a:pt x="40606" y="7241"/>
                  </a:lnTo>
                  <a:lnTo>
                    <a:pt x="41089" y="7241"/>
                  </a:lnTo>
                  <a:lnTo>
                    <a:pt x="41270" y="7180"/>
                  </a:lnTo>
                  <a:lnTo>
                    <a:pt x="41511" y="7060"/>
                  </a:lnTo>
                  <a:lnTo>
                    <a:pt x="41692" y="6939"/>
                  </a:lnTo>
                  <a:lnTo>
                    <a:pt x="41813" y="6758"/>
                  </a:lnTo>
                  <a:lnTo>
                    <a:pt x="41934" y="6517"/>
                  </a:lnTo>
                  <a:lnTo>
                    <a:pt x="41994" y="6336"/>
                  </a:lnTo>
                  <a:lnTo>
                    <a:pt x="41994" y="6094"/>
                  </a:lnTo>
                  <a:lnTo>
                    <a:pt x="41994" y="5853"/>
                  </a:lnTo>
                  <a:lnTo>
                    <a:pt x="41934" y="5672"/>
                  </a:lnTo>
                  <a:lnTo>
                    <a:pt x="41813" y="5430"/>
                  </a:lnTo>
                  <a:lnTo>
                    <a:pt x="41692" y="5249"/>
                  </a:lnTo>
                  <a:lnTo>
                    <a:pt x="41511" y="5129"/>
                  </a:lnTo>
                  <a:lnTo>
                    <a:pt x="41270" y="5008"/>
                  </a:lnTo>
                  <a:lnTo>
                    <a:pt x="41089" y="4948"/>
                  </a:lnTo>
                  <a:close/>
                  <a:moveTo>
                    <a:pt x="46399" y="4948"/>
                  </a:moveTo>
                  <a:lnTo>
                    <a:pt x="46218" y="5008"/>
                  </a:lnTo>
                  <a:lnTo>
                    <a:pt x="45976" y="5129"/>
                  </a:lnTo>
                  <a:lnTo>
                    <a:pt x="45795" y="5249"/>
                  </a:lnTo>
                  <a:lnTo>
                    <a:pt x="45674" y="5430"/>
                  </a:lnTo>
                  <a:lnTo>
                    <a:pt x="45554" y="5672"/>
                  </a:lnTo>
                  <a:lnTo>
                    <a:pt x="45493" y="5853"/>
                  </a:lnTo>
                  <a:lnTo>
                    <a:pt x="45493" y="6094"/>
                  </a:lnTo>
                  <a:lnTo>
                    <a:pt x="45493" y="6336"/>
                  </a:lnTo>
                  <a:lnTo>
                    <a:pt x="45554" y="6517"/>
                  </a:lnTo>
                  <a:lnTo>
                    <a:pt x="45674" y="6758"/>
                  </a:lnTo>
                  <a:lnTo>
                    <a:pt x="45795" y="6939"/>
                  </a:lnTo>
                  <a:lnTo>
                    <a:pt x="45976" y="7060"/>
                  </a:lnTo>
                  <a:lnTo>
                    <a:pt x="46218" y="7180"/>
                  </a:lnTo>
                  <a:lnTo>
                    <a:pt x="46399" y="7241"/>
                  </a:lnTo>
                  <a:lnTo>
                    <a:pt x="46881" y="7241"/>
                  </a:lnTo>
                  <a:lnTo>
                    <a:pt x="47062" y="7180"/>
                  </a:lnTo>
                  <a:lnTo>
                    <a:pt x="47304" y="7060"/>
                  </a:lnTo>
                  <a:lnTo>
                    <a:pt x="47485" y="6939"/>
                  </a:lnTo>
                  <a:lnTo>
                    <a:pt x="47605" y="6758"/>
                  </a:lnTo>
                  <a:lnTo>
                    <a:pt x="47726" y="6517"/>
                  </a:lnTo>
                  <a:lnTo>
                    <a:pt x="47786" y="6336"/>
                  </a:lnTo>
                  <a:lnTo>
                    <a:pt x="47786" y="6094"/>
                  </a:lnTo>
                  <a:lnTo>
                    <a:pt x="47786" y="5853"/>
                  </a:lnTo>
                  <a:lnTo>
                    <a:pt x="47726" y="5672"/>
                  </a:lnTo>
                  <a:lnTo>
                    <a:pt x="47605" y="5430"/>
                  </a:lnTo>
                  <a:lnTo>
                    <a:pt x="47485" y="5249"/>
                  </a:lnTo>
                  <a:lnTo>
                    <a:pt x="47304" y="5129"/>
                  </a:lnTo>
                  <a:lnTo>
                    <a:pt x="47062" y="5008"/>
                  </a:lnTo>
                  <a:lnTo>
                    <a:pt x="46881" y="4948"/>
                  </a:lnTo>
                  <a:close/>
                  <a:moveTo>
                    <a:pt x="52191" y="4948"/>
                  </a:moveTo>
                  <a:lnTo>
                    <a:pt x="52010" y="5008"/>
                  </a:lnTo>
                  <a:lnTo>
                    <a:pt x="51768" y="5129"/>
                  </a:lnTo>
                  <a:lnTo>
                    <a:pt x="51587" y="5249"/>
                  </a:lnTo>
                  <a:lnTo>
                    <a:pt x="51467" y="5430"/>
                  </a:lnTo>
                  <a:lnTo>
                    <a:pt x="51346" y="5672"/>
                  </a:lnTo>
                  <a:lnTo>
                    <a:pt x="51286" y="5853"/>
                  </a:lnTo>
                  <a:lnTo>
                    <a:pt x="51286" y="6094"/>
                  </a:lnTo>
                  <a:lnTo>
                    <a:pt x="51286" y="6336"/>
                  </a:lnTo>
                  <a:lnTo>
                    <a:pt x="51346" y="6517"/>
                  </a:lnTo>
                  <a:lnTo>
                    <a:pt x="51467" y="6758"/>
                  </a:lnTo>
                  <a:lnTo>
                    <a:pt x="51587" y="6939"/>
                  </a:lnTo>
                  <a:lnTo>
                    <a:pt x="51768" y="7060"/>
                  </a:lnTo>
                  <a:lnTo>
                    <a:pt x="52010" y="7180"/>
                  </a:lnTo>
                  <a:lnTo>
                    <a:pt x="52191" y="7241"/>
                  </a:lnTo>
                  <a:lnTo>
                    <a:pt x="52673" y="7241"/>
                  </a:lnTo>
                  <a:lnTo>
                    <a:pt x="52854" y="7180"/>
                  </a:lnTo>
                  <a:lnTo>
                    <a:pt x="53096" y="7060"/>
                  </a:lnTo>
                  <a:lnTo>
                    <a:pt x="53277" y="6939"/>
                  </a:lnTo>
                  <a:lnTo>
                    <a:pt x="53397" y="6758"/>
                  </a:lnTo>
                  <a:lnTo>
                    <a:pt x="53518" y="6517"/>
                  </a:lnTo>
                  <a:lnTo>
                    <a:pt x="53578" y="6336"/>
                  </a:lnTo>
                  <a:lnTo>
                    <a:pt x="53578" y="6094"/>
                  </a:lnTo>
                  <a:lnTo>
                    <a:pt x="53578" y="5853"/>
                  </a:lnTo>
                  <a:lnTo>
                    <a:pt x="53518" y="5672"/>
                  </a:lnTo>
                  <a:lnTo>
                    <a:pt x="53397" y="5430"/>
                  </a:lnTo>
                  <a:lnTo>
                    <a:pt x="53277" y="5249"/>
                  </a:lnTo>
                  <a:lnTo>
                    <a:pt x="53096" y="5129"/>
                  </a:lnTo>
                  <a:lnTo>
                    <a:pt x="52854" y="5008"/>
                  </a:lnTo>
                  <a:lnTo>
                    <a:pt x="52673" y="4948"/>
                  </a:lnTo>
                  <a:close/>
                  <a:moveTo>
                    <a:pt x="57380" y="5310"/>
                  </a:moveTo>
                  <a:lnTo>
                    <a:pt x="57259" y="5430"/>
                  </a:lnTo>
                  <a:lnTo>
                    <a:pt x="57138" y="5672"/>
                  </a:lnTo>
                  <a:lnTo>
                    <a:pt x="57078" y="5853"/>
                  </a:lnTo>
                  <a:lnTo>
                    <a:pt x="57078" y="6094"/>
                  </a:lnTo>
                  <a:lnTo>
                    <a:pt x="57078" y="6336"/>
                  </a:lnTo>
                  <a:lnTo>
                    <a:pt x="57138" y="6517"/>
                  </a:lnTo>
                  <a:lnTo>
                    <a:pt x="57259" y="6758"/>
                  </a:lnTo>
                  <a:lnTo>
                    <a:pt x="57380" y="6939"/>
                  </a:lnTo>
                  <a:lnTo>
                    <a:pt x="57561" y="7060"/>
                  </a:lnTo>
                  <a:lnTo>
                    <a:pt x="57802" y="7180"/>
                  </a:lnTo>
                  <a:lnTo>
                    <a:pt x="57983" y="7241"/>
                  </a:lnTo>
                  <a:lnTo>
                    <a:pt x="58224" y="7241"/>
                  </a:lnTo>
                  <a:lnTo>
                    <a:pt x="58586" y="7180"/>
                  </a:lnTo>
                  <a:lnTo>
                    <a:pt x="58888" y="7060"/>
                  </a:lnTo>
                  <a:lnTo>
                    <a:pt x="59129" y="6818"/>
                  </a:lnTo>
                  <a:lnTo>
                    <a:pt x="59310" y="6517"/>
                  </a:lnTo>
                  <a:lnTo>
                    <a:pt x="57380" y="5310"/>
                  </a:lnTo>
                  <a:close/>
                  <a:moveTo>
                    <a:pt x="14783" y="7844"/>
                  </a:moveTo>
                  <a:lnTo>
                    <a:pt x="13636" y="8689"/>
                  </a:lnTo>
                  <a:lnTo>
                    <a:pt x="13636" y="8990"/>
                  </a:lnTo>
                  <a:lnTo>
                    <a:pt x="13636" y="9232"/>
                  </a:lnTo>
                  <a:lnTo>
                    <a:pt x="13697" y="9413"/>
                  </a:lnTo>
                  <a:lnTo>
                    <a:pt x="13817" y="9654"/>
                  </a:lnTo>
                  <a:lnTo>
                    <a:pt x="13938" y="9835"/>
                  </a:lnTo>
                  <a:lnTo>
                    <a:pt x="14119" y="9956"/>
                  </a:lnTo>
                  <a:lnTo>
                    <a:pt x="14360" y="10076"/>
                  </a:lnTo>
                  <a:lnTo>
                    <a:pt x="14541" y="10137"/>
                  </a:lnTo>
                  <a:lnTo>
                    <a:pt x="15024" y="10137"/>
                  </a:lnTo>
                  <a:lnTo>
                    <a:pt x="15205" y="10076"/>
                  </a:lnTo>
                  <a:lnTo>
                    <a:pt x="15446" y="9956"/>
                  </a:lnTo>
                  <a:lnTo>
                    <a:pt x="15627" y="9835"/>
                  </a:lnTo>
                  <a:lnTo>
                    <a:pt x="15748" y="9654"/>
                  </a:lnTo>
                  <a:lnTo>
                    <a:pt x="15869" y="9413"/>
                  </a:lnTo>
                  <a:lnTo>
                    <a:pt x="15929" y="9232"/>
                  </a:lnTo>
                  <a:lnTo>
                    <a:pt x="15929" y="8990"/>
                  </a:lnTo>
                  <a:lnTo>
                    <a:pt x="15929" y="8749"/>
                  </a:lnTo>
                  <a:lnTo>
                    <a:pt x="15869" y="8568"/>
                  </a:lnTo>
                  <a:lnTo>
                    <a:pt x="15748" y="8327"/>
                  </a:lnTo>
                  <a:lnTo>
                    <a:pt x="15627" y="8146"/>
                  </a:lnTo>
                  <a:lnTo>
                    <a:pt x="15446" y="8025"/>
                  </a:lnTo>
                  <a:lnTo>
                    <a:pt x="15205" y="7904"/>
                  </a:lnTo>
                  <a:lnTo>
                    <a:pt x="15024" y="7844"/>
                  </a:lnTo>
                  <a:close/>
                  <a:moveTo>
                    <a:pt x="20333" y="7844"/>
                  </a:moveTo>
                  <a:lnTo>
                    <a:pt x="20152" y="7904"/>
                  </a:lnTo>
                  <a:lnTo>
                    <a:pt x="19911" y="8025"/>
                  </a:lnTo>
                  <a:lnTo>
                    <a:pt x="19730" y="8146"/>
                  </a:lnTo>
                  <a:lnTo>
                    <a:pt x="19609" y="8327"/>
                  </a:lnTo>
                  <a:lnTo>
                    <a:pt x="19489" y="8568"/>
                  </a:lnTo>
                  <a:lnTo>
                    <a:pt x="19428" y="8749"/>
                  </a:lnTo>
                  <a:lnTo>
                    <a:pt x="19428" y="8990"/>
                  </a:lnTo>
                  <a:lnTo>
                    <a:pt x="19428" y="9232"/>
                  </a:lnTo>
                  <a:lnTo>
                    <a:pt x="19489" y="9413"/>
                  </a:lnTo>
                  <a:lnTo>
                    <a:pt x="19609" y="9654"/>
                  </a:lnTo>
                  <a:lnTo>
                    <a:pt x="19730" y="9835"/>
                  </a:lnTo>
                  <a:lnTo>
                    <a:pt x="19911" y="9956"/>
                  </a:lnTo>
                  <a:lnTo>
                    <a:pt x="20152" y="10076"/>
                  </a:lnTo>
                  <a:lnTo>
                    <a:pt x="20333" y="10137"/>
                  </a:lnTo>
                  <a:lnTo>
                    <a:pt x="20816" y="10137"/>
                  </a:lnTo>
                  <a:lnTo>
                    <a:pt x="20997" y="10076"/>
                  </a:lnTo>
                  <a:lnTo>
                    <a:pt x="21239" y="9956"/>
                  </a:lnTo>
                  <a:lnTo>
                    <a:pt x="21420" y="9835"/>
                  </a:lnTo>
                  <a:lnTo>
                    <a:pt x="21540" y="9654"/>
                  </a:lnTo>
                  <a:lnTo>
                    <a:pt x="21661" y="9413"/>
                  </a:lnTo>
                  <a:lnTo>
                    <a:pt x="21721" y="9232"/>
                  </a:lnTo>
                  <a:lnTo>
                    <a:pt x="21721" y="8990"/>
                  </a:lnTo>
                  <a:lnTo>
                    <a:pt x="21721" y="8749"/>
                  </a:lnTo>
                  <a:lnTo>
                    <a:pt x="21661" y="8568"/>
                  </a:lnTo>
                  <a:lnTo>
                    <a:pt x="21540" y="8327"/>
                  </a:lnTo>
                  <a:lnTo>
                    <a:pt x="21420" y="8146"/>
                  </a:lnTo>
                  <a:lnTo>
                    <a:pt x="21239" y="8025"/>
                  </a:lnTo>
                  <a:lnTo>
                    <a:pt x="20997" y="7904"/>
                  </a:lnTo>
                  <a:lnTo>
                    <a:pt x="20816" y="7844"/>
                  </a:lnTo>
                  <a:close/>
                  <a:moveTo>
                    <a:pt x="26126" y="7844"/>
                  </a:moveTo>
                  <a:lnTo>
                    <a:pt x="25945" y="7904"/>
                  </a:lnTo>
                  <a:lnTo>
                    <a:pt x="25703" y="8025"/>
                  </a:lnTo>
                  <a:lnTo>
                    <a:pt x="25522" y="8146"/>
                  </a:lnTo>
                  <a:lnTo>
                    <a:pt x="25402" y="8327"/>
                  </a:lnTo>
                  <a:lnTo>
                    <a:pt x="25281" y="8568"/>
                  </a:lnTo>
                  <a:lnTo>
                    <a:pt x="25221" y="8749"/>
                  </a:lnTo>
                  <a:lnTo>
                    <a:pt x="25221" y="8990"/>
                  </a:lnTo>
                  <a:lnTo>
                    <a:pt x="25221" y="9232"/>
                  </a:lnTo>
                  <a:lnTo>
                    <a:pt x="25281" y="9413"/>
                  </a:lnTo>
                  <a:lnTo>
                    <a:pt x="25402" y="9654"/>
                  </a:lnTo>
                  <a:lnTo>
                    <a:pt x="25522" y="9835"/>
                  </a:lnTo>
                  <a:lnTo>
                    <a:pt x="25703" y="9956"/>
                  </a:lnTo>
                  <a:lnTo>
                    <a:pt x="25945" y="10076"/>
                  </a:lnTo>
                  <a:lnTo>
                    <a:pt x="26126" y="10137"/>
                  </a:lnTo>
                  <a:lnTo>
                    <a:pt x="26608" y="10137"/>
                  </a:lnTo>
                  <a:lnTo>
                    <a:pt x="26789" y="10076"/>
                  </a:lnTo>
                  <a:lnTo>
                    <a:pt x="27031" y="9956"/>
                  </a:lnTo>
                  <a:lnTo>
                    <a:pt x="27212" y="9835"/>
                  </a:lnTo>
                  <a:lnTo>
                    <a:pt x="27332" y="9654"/>
                  </a:lnTo>
                  <a:lnTo>
                    <a:pt x="27453" y="9413"/>
                  </a:lnTo>
                  <a:lnTo>
                    <a:pt x="27513" y="9232"/>
                  </a:lnTo>
                  <a:lnTo>
                    <a:pt x="27513" y="8990"/>
                  </a:lnTo>
                  <a:lnTo>
                    <a:pt x="27513" y="8749"/>
                  </a:lnTo>
                  <a:lnTo>
                    <a:pt x="27453" y="8568"/>
                  </a:lnTo>
                  <a:lnTo>
                    <a:pt x="27332" y="8327"/>
                  </a:lnTo>
                  <a:lnTo>
                    <a:pt x="27212" y="8146"/>
                  </a:lnTo>
                  <a:lnTo>
                    <a:pt x="27031" y="8025"/>
                  </a:lnTo>
                  <a:lnTo>
                    <a:pt x="26789" y="7904"/>
                  </a:lnTo>
                  <a:lnTo>
                    <a:pt x="26608" y="7844"/>
                  </a:lnTo>
                  <a:close/>
                  <a:moveTo>
                    <a:pt x="31918" y="7844"/>
                  </a:moveTo>
                  <a:lnTo>
                    <a:pt x="31737" y="7904"/>
                  </a:lnTo>
                  <a:lnTo>
                    <a:pt x="31496" y="8025"/>
                  </a:lnTo>
                  <a:lnTo>
                    <a:pt x="31315" y="8146"/>
                  </a:lnTo>
                  <a:lnTo>
                    <a:pt x="31194" y="8327"/>
                  </a:lnTo>
                  <a:lnTo>
                    <a:pt x="31073" y="8568"/>
                  </a:lnTo>
                  <a:lnTo>
                    <a:pt x="31013" y="8749"/>
                  </a:lnTo>
                  <a:lnTo>
                    <a:pt x="31013" y="8990"/>
                  </a:lnTo>
                  <a:lnTo>
                    <a:pt x="31013" y="9232"/>
                  </a:lnTo>
                  <a:lnTo>
                    <a:pt x="31073" y="9413"/>
                  </a:lnTo>
                  <a:lnTo>
                    <a:pt x="31194" y="9654"/>
                  </a:lnTo>
                  <a:lnTo>
                    <a:pt x="31315" y="9835"/>
                  </a:lnTo>
                  <a:lnTo>
                    <a:pt x="31496" y="9956"/>
                  </a:lnTo>
                  <a:lnTo>
                    <a:pt x="31737" y="10076"/>
                  </a:lnTo>
                  <a:lnTo>
                    <a:pt x="31918" y="10137"/>
                  </a:lnTo>
                  <a:lnTo>
                    <a:pt x="32401" y="10137"/>
                  </a:lnTo>
                  <a:lnTo>
                    <a:pt x="32582" y="10076"/>
                  </a:lnTo>
                  <a:lnTo>
                    <a:pt x="32823" y="9956"/>
                  </a:lnTo>
                  <a:lnTo>
                    <a:pt x="33004" y="9835"/>
                  </a:lnTo>
                  <a:lnTo>
                    <a:pt x="33125" y="9654"/>
                  </a:lnTo>
                  <a:lnTo>
                    <a:pt x="33245" y="9413"/>
                  </a:lnTo>
                  <a:lnTo>
                    <a:pt x="33306" y="9232"/>
                  </a:lnTo>
                  <a:lnTo>
                    <a:pt x="33306" y="8990"/>
                  </a:lnTo>
                  <a:lnTo>
                    <a:pt x="33306" y="8749"/>
                  </a:lnTo>
                  <a:lnTo>
                    <a:pt x="33245" y="8568"/>
                  </a:lnTo>
                  <a:lnTo>
                    <a:pt x="33125" y="8327"/>
                  </a:lnTo>
                  <a:lnTo>
                    <a:pt x="33004" y="8146"/>
                  </a:lnTo>
                  <a:lnTo>
                    <a:pt x="32823" y="8025"/>
                  </a:lnTo>
                  <a:lnTo>
                    <a:pt x="32582" y="7904"/>
                  </a:lnTo>
                  <a:lnTo>
                    <a:pt x="32401" y="7844"/>
                  </a:lnTo>
                  <a:close/>
                  <a:moveTo>
                    <a:pt x="37710" y="7844"/>
                  </a:moveTo>
                  <a:lnTo>
                    <a:pt x="37529" y="7904"/>
                  </a:lnTo>
                  <a:lnTo>
                    <a:pt x="37288" y="8025"/>
                  </a:lnTo>
                  <a:lnTo>
                    <a:pt x="37107" y="8146"/>
                  </a:lnTo>
                  <a:lnTo>
                    <a:pt x="36986" y="8327"/>
                  </a:lnTo>
                  <a:lnTo>
                    <a:pt x="36865" y="8568"/>
                  </a:lnTo>
                  <a:lnTo>
                    <a:pt x="36805" y="8749"/>
                  </a:lnTo>
                  <a:lnTo>
                    <a:pt x="36805" y="8990"/>
                  </a:lnTo>
                  <a:lnTo>
                    <a:pt x="36805" y="9232"/>
                  </a:lnTo>
                  <a:lnTo>
                    <a:pt x="36865" y="9413"/>
                  </a:lnTo>
                  <a:lnTo>
                    <a:pt x="36986" y="9654"/>
                  </a:lnTo>
                  <a:lnTo>
                    <a:pt x="37107" y="9835"/>
                  </a:lnTo>
                  <a:lnTo>
                    <a:pt x="37288" y="9956"/>
                  </a:lnTo>
                  <a:lnTo>
                    <a:pt x="37529" y="10076"/>
                  </a:lnTo>
                  <a:lnTo>
                    <a:pt x="37710" y="10137"/>
                  </a:lnTo>
                  <a:lnTo>
                    <a:pt x="38193" y="10137"/>
                  </a:lnTo>
                  <a:lnTo>
                    <a:pt x="38374" y="10076"/>
                  </a:lnTo>
                  <a:lnTo>
                    <a:pt x="38615" y="9956"/>
                  </a:lnTo>
                  <a:lnTo>
                    <a:pt x="38796" y="9835"/>
                  </a:lnTo>
                  <a:lnTo>
                    <a:pt x="38917" y="9654"/>
                  </a:lnTo>
                  <a:lnTo>
                    <a:pt x="39038" y="9413"/>
                  </a:lnTo>
                  <a:lnTo>
                    <a:pt x="39098" y="9232"/>
                  </a:lnTo>
                  <a:lnTo>
                    <a:pt x="39098" y="8990"/>
                  </a:lnTo>
                  <a:lnTo>
                    <a:pt x="39098" y="8749"/>
                  </a:lnTo>
                  <a:lnTo>
                    <a:pt x="39038" y="8568"/>
                  </a:lnTo>
                  <a:lnTo>
                    <a:pt x="38917" y="8327"/>
                  </a:lnTo>
                  <a:lnTo>
                    <a:pt x="38796" y="8146"/>
                  </a:lnTo>
                  <a:lnTo>
                    <a:pt x="38615" y="8025"/>
                  </a:lnTo>
                  <a:lnTo>
                    <a:pt x="38374" y="7904"/>
                  </a:lnTo>
                  <a:lnTo>
                    <a:pt x="38193" y="7844"/>
                  </a:lnTo>
                  <a:close/>
                  <a:moveTo>
                    <a:pt x="43502" y="7844"/>
                  </a:moveTo>
                  <a:lnTo>
                    <a:pt x="43321" y="7904"/>
                  </a:lnTo>
                  <a:lnTo>
                    <a:pt x="43080" y="8025"/>
                  </a:lnTo>
                  <a:lnTo>
                    <a:pt x="42899" y="8146"/>
                  </a:lnTo>
                  <a:lnTo>
                    <a:pt x="42778" y="8327"/>
                  </a:lnTo>
                  <a:lnTo>
                    <a:pt x="42658" y="8568"/>
                  </a:lnTo>
                  <a:lnTo>
                    <a:pt x="42597" y="8749"/>
                  </a:lnTo>
                  <a:lnTo>
                    <a:pt x="42597" y="8990"/>
                  </a:lnTo>
                  <a:lnTo>
                    <a:pt x="42597" y="9232"/>
                  </a:lnTo>
                  <a:lnTo>
                    <a:pt x="42658" y="9413"/>
                  </a:lnTo>
                  <a:lnTo>
                    <a:pt x="42778" y="9654"/>
                  </a:lnTo>
                  <a:lnTo>
                    <a:pt x="42899" y="9835"/>
                  </a:lnTo>
                  <a:lnTo>
                    <a:pt x="43080" y="9956"/>
                  </a:lnTo>
                  <a:lnTo>
                    <a:pt x="43321" y="10076"/>
                  </a:lnTo>
                  <a:lnTo>
                    <a:pt x="43502" y="10137"/>
                  </a:lnTo>
                  <a:lnTo>
                    <a:pt x="43985" y="10137"/>
                  </a:lnTo>
                  <a:lnTo>
                    <a:pt x="44166" y="10076"/>
                  </a:lnTo>
                  <a:lnTo>
                    <a:pt x="44407" y="9956"/>
                  </a:lnTo>
                  <a:lnTo>
                    <a:pt x="44588" y="9835"/>
                  </a:lnTo>
                  <a:lnTo>
                    <a:pt x="44709" y="9654"/>
                  </a:lnTo>
                  <a:lnTo>
                    <a:pt x="44830" y="9413"/>
                  </a:lnTo>
                  <a:lnTo>
                    <a:pt x="44890" y="9232"/>
                  </a:lnTo>
                  <a:lnTo>
                    <a:pt x="44890" y="8990"/>
                  </a:lnTo>
                  <a:lnTo>
                    <a:pt x="44890" y="8749"/>
                  </a:lnTo>
                  <a:lnTo>
                    <a:pt x="44830" y="8568"/>
                  </a:lnTo>
                  <a:lnTo>
                    <a:pt x="44709" y="8327"/>
                  </a:lnTo>
                  <a:lnTo>
                    <a:pt x="44588" y="8146"/>
                  </a:lnTo>
                  <a:lnTo>
                    <a:pt x="44407" y="8025"/>
                  </a:lnTo>
                  <a:lnTo>
                    <a:pt x="44166" y="7904"/>
                  </a:lnTo>
                  <a:lnTo>
                    <a:pt x="43985" y="7844"/>
                  </a:lnTo>
                  <a:close/>
                  <a:moveTo>
                    <a:pt x="49295" y="7844"/>
                  </a:moveTo>
                  <a:lnTo>
                    <a:pt x="49114" y="7904"/>
                  </a:lnTo>
                  <a:lnTo>
                    <a:pt x="48872" y="8025"/>
                  </a:lnTo>
                  <a:lnTo>
                    <a:pt x="48691" y="8146"/>
                  </a:lnTo>
                  <a:lnTo>
                    <a:pt x="48571" y="8327"/>
                  </a:lnTo>
                  <a:lnTo>
                    <a:pt x="48450" y="8568"/>
                  </a:lnTo>
                  <a:lnTo>
                    <a:pt x="48390" y="8749"/>
                  </a:lnTo>
                  <a:lnTo>
                    <a:pt x="48390" y="8990"/>
                  </a:lnTo>
                  <a:lnTo>
                    <a:pt x="48390" y="9232"/>
                  </a:lnTo>
                  <a:lnTo>
                    <a:pt x="48450" y="9413"/>
                  </a:lnTo>
                  <a:lnTo>
                    <a:pt x="48571" y="9654"/>
                  </a:lnTo>
                  <a:lnTo>
                    <a:pt x="48691" y="9835"/>
                  </a:lnTo>
                  <a:lnTo>
                    <a:pt x="48872" y="9956"/>
                  </a:lnTo>
                  <a:lnTo>
                    <a:pt x="49114" y="10076"/>
                  </a:lnTo>
                  <a:lnTo>
                    <a:pt x="49295" y="10137"/>
                  </a:lnTo>
                  <a:lnTo>
                    <a:pt x="49777" y="10137"/>
                  </a:lnTo>
                  <a:lnTo>
                    <a:pt x="49958" y="10076"/>
                  </a:lnTo>
                  <a:lnTo>
                    <a:pt x="50200" y="9956"/>
                  </a:lnTo>
                  <a:lnTo>
                    <a:pt x="50381" y="9835"/>
                  </a:lnTo>
                  <a:lnTo>
                    <a:pt x="50501" y="9654"/>
                  </a:lnTo>
                  <a:lnTo>
                    <a:pt x="50622" y="9413"/>
                  </a:lnTo>
                  <a:lnTo>
                    <a:pt x="50682" y="9232"/>
                  </a:lnTo>
                  <a:lnTo>
                    <a:pt x="50682" y="8990"/>
                  </a:lnTo>
                  <a:lnTo>
                    <a:pt x="50682" y="8749"/>
                  </a:lnTo>
                  <a:lnTo>
                    <a:pt x="50622" y="8568"/>
                  </a:lnTo>
                  <a:lnTo>
                    <a:pt x="50501" y="8327"/>
                  </a:lnTo>
                  <a:lnTo>
                    <a:pt x="50381" y="8146"/>
                  </a:lnTo>
                  <a:lnTo>
                    <a:pt x="50200" y="8025"/>
                  </a:lnTo>
                  <a:lnTo>
                    <a:pt x="49958" y="7904"/>
                  </a:lnTo>
                  <a:lnTo>
                    <a:pt x="49777" y="7844"/>
                  </a:lnTo>
                  <a:close/>
                  <a:moveTo>
                    <a:pt x="55087" y="7844"/>
                  </a:moveTo>
                  <a:lnTo>
                    <a:pt x="54906" y="7904"/>
                  </a:lnTo>
                  <a:lnTo>
                    <a:pt x="54665" y="8025"/>
                  </a:lnTo>
                  <a:lnTo>
                    <a:pt x="54483" y="8146"/>
                  </a:lnTo>
                  <a:lnTo>
                    <a:pt x="54363" y="8327"/>
                  </a:lnTo>
                  <a:lnTo>
                    <a:pt x="54242" y="8568"/>
                  </a:lnTo>
                  <a:lnTo>
                    <a:pt x="54182" y="8749"/>
                  </a:lnTo>
                  <a:lnTo>
                    <a:pt x="54182" y="8990"/>
                  </a:lnTo>
                  <a:lnTo>
                    <a:pt x="54182" y="9232"/>
                  </a:lnTo>
                  <a:lnTo>
                    <a:pt x="54242" y="9413"/>
                  </a:lnTo>
                  <a:lnTo>
                    <a:pt x="54363" y="9654"/>
                  </a:lnTo>
                  <a:lnTo>
                    <a:pt x="54483" y="9835"/>
                  </a:lnTo>
                  <a:lnTo>
                    <a:pt x="54665" y="9956"/>
                  </a:lnTo>
                  <a:lnTo>
                    <a:pt x="54906" y="10076"/>
                  </a:lnTo>
                  <a:lnTo>
                    <a:pt x="55087" y="10137"/>
                  </a:lnTo>
                  <a:lnTo>
                    <a:pt x="55570" y="10137"/>
                  </a:lnTo>
                  <a:lnTo>
                    <a:pt x="55751" y="10076"/>
                  </a:lnTo>
                  <a:lnTo>
                    <a:pt x="55992" y="9956"/>
                  </a:lnTo>
                  <a:lnTo>
                    <a:pt x="56173" y="9835"/>
                  </a:lnTo>
                  <a:lnTo>
                    <a:pt x="56294" y="9654"/>
                  </a:lnTo>
                  <a:lnTo>
                    <a:pt x="56414" y="9413"/>
                  </a:lnTo>
                  <a:lnTo>
                    <a:pt x="56475" y="9232"/>
                  </a:lnTo>
                  <a:lnTo>
                    <a:pt x="56475" y="8990"/>
                  </a:lnTo>
                  <a:lnTo>
                    <a:pt x="56475" y="8749"/>
                  </a:lnTo>
                  <a:lnTo>
                    <a:pt x="56414" y="8568"/>
                  </a:lnTo>
                  <a:lnTo>
                    <a:pt x="56294" y="8327"/>
                  </a:lnTo>
                  <a:lnTo>
                    <a:pt x="56173" y="8146"/>
                  </a:lnTo>
                  <a:lnTo>
                    <a:pt x="55992" y="8025"/>
                  </a:lnTo>
                  <a:lnTo>
                    <a:pt x="55751" y="7904"/>
                  </a:lnTo>
                  <a:lnTo>
                    <a:pt x="55570" y="7844"/>
                  </a:lnTo>
                  <a:close/>
                  <a:moveTo>
                    <a:pt x="60879" y="7844"/>
                  </a:moveTo>
                  <a:lnTo>
                    <a:pt x="60698" y="7904"/>
                  </a:lnTo>
                  <a:lnTo>
                    <a:pt x="60457" y="8025"/>
                  </a:lnTo>
                  <a:lnTo>
                    <a:pt x="60276" y="8146"/>
                  </a:lnTo>
                  <a:lnTo>
                    <a:pt x="60155" y="8327"/>
                  </a:lnTo>
                  <a:lnTo>
                    <a:pt x="60034" y="8568"/>
                  </a:lnTo>
                  <a:lnTo>
                    <a:pt x="59974" y="8749"/>
                  </a:lnTo>
                  <a:lnTo>
                    <a:pt x="59974" y="8990"/>
                  </a:lnTo>
                  <a:lnTo>
                    <a:pt x="59974" y="9232"/>
                  </a:lnTo>
                  <a:lnTo>
                    <a:pt x="60034" y="9413"/>
                  </a:lnTo>
                  <a:lnTo>
                    <a:pt x="60155" y="9654"/>
                  </a:lnTo>
                  <a:lnTo>
                    <a:pt x="60276" y="9835"/>
                  </a:lnTo>
                  <a:lnTo>
                    <a:pt x="60457" y="9956"/>
                  </a:lnTo>
                  <a:lnTo>
                    <a:pt x="60698" y="10076"/>
                  </a:lnTo>
                  <a:lnTo>
                    <a:pt x="60879" y="10137"/>
                  </a:lnTo>
                  <a:lnTo>
                    <a:pt x="61362" y="10137"/>
                  </a:lnTo>
                  <a:lnTo>
                    <a:pt x="61543" y="10076"/>
                  </a:lnTo>
                  <a:lnTo>
                    <a:pt x="61784" y="9956"/>
                  </a:lnTo>
                  <a:lnTo>
                    <a:pt x="61965" y="9835"/>
                  </a:lnTo>
                  <a:lnTo>
                    <a:pt x="62086" y="9654"/>
                  </a:lnTo>
                  <a:lnTo>
                    <a:pt x="62206" y="9413"/>
                  </a:lnTo>
                  <a:lnTo>
                    <a:pt x="62267" y="9232"/>
                  </a:lnTo>
                  <a:lnTo>
                    <a:pt x="62267" y="8990"/>
                  </a:lnTo>
                  <a:lnTo>
                    <a:pt x="62267" y="8689"/>
                  </a:lnTo>
                  <a:lnTo>
                    <a:pt x="61120" y="7844"/>
                  </a:lnTo>
                  <a:close/>
                  <a:moveTo>
                    <a:pt x="11705" y="10740"/>
                  </a:moveTo>
                  <a:lnTo>
                    <a:pt x="11464" y="10800"/>
                  </a:lnTo>
                  <a:lnTo>
                    <a:pt x="11162" y="10981"/>
                  </a:lnTo>
                  <a:lnTo>
                    <a:pt x="10981" y="11162"/>
                  </a:lnTo>
                  <a:lnTo>
                    <a:pt x="10800" y="11464"/>
                  </a:lnTo>
                  <a:lnTo>
                    <a:pt x="10740" y="11705"/>
                  </a:lnTo>
                  <a:lnTo>
                    <a:pt x="10740" y="11886"/>
                  </a:lnTo>
                  <a:lnTo>
                    <a:pt x="10740" y="12128"/>
                  </a:lnTo>
                  <a:lnTo>
                    <a:pt x="10800" y="12309"/>
                  </a:lnTo>
                  <a:lnTo>
                    <a:pt x="10921" y="12550"/>
                  </a:lnTo>
                  <a:lnTo>
                    <a:pt x="11042" y="12731"/>
                  </a:lnTo>
                  <a:lnTo>
                    <a:pt x="11223" y="12852"/>
                  </a:lnTo>
                  <a:lnTo>
                    <a:pt x="11464" y="12972"/>
                  </a:lnTo>
                  <a:lnTo>
                    <a:pt x="11645" y="13033"/>
                  </a:lnTo>
                  <a:lnTo>
                    <a:pt x="12128" y="13033"/>
                  </a:lnTo>
                  <a:lnTo>
                    <a:pt x="12309" y="12972"/>
                  </a:lnTo>
                  <a:lnTo>
                    <a:pt x="12550" y="12852"/>
                  </a:lnTo>
                  <a:lnTo>
                    <a:pt x="12731" y="12731"/>
                  </a:lnTo>
                  <a:lnTo>
                    <a:pt x="12852" y="12550"/>
                  </a:lnTo>
                  <a:lnTo>
                    <a:pt x="12973" y="12309"/>
                  </a:lnTo>
                  <a:lnTo>
                    <a:pt x="13033" y="12128"/>
                  </a:lnTo>
                  <a:lnTo>
                    <a:pt x="13033" y="11886"/>
                  </a:lnTo>
                  <a:lnTo>
                    <a:pt x="13033" y="11645"/>
                  </a:lnTo>
                  <a:lnTo>
                    <a:pt x="12973" y="11464"/>
                  </a:lnTo>
                  <a:lnTo>
                    <a:pt x="12852" y="11223"/>
                  </a:lnTo>
                  <a:lnTo>
                    <a:pt x="12731" y="11042"/>
                  </a:lnTo>
                  <a:lnTo>
                    <a:pt x="12550" y="10921"/>
                  </a:lnTo>
                  <a:lnTo>
                    <a:pt x="12309" y="10800"/>
                  </a:lnTo>
                  <a:lnTo>
                    <a:pt x="12128" y="10740"/>
                  </a:lnTo>
                  <a:close/>
                  <a:moveTo>
                    <a:pt x="17437" y="10740"/>
                  </a:moveTo>
                  <a:lnTo>
                    <a:pt x="17256" y="10800"/>
                  </a:lnTo>
                  <a:lnTo>
                    <a:pt x="17015" y="10921"/>
                  </a:lnTo>
                  <a:lnTo>
                    <a:pt x="16834" y="11042"/>
                  </a:lnTo>
                  <a:lnTo>
                    <a:pt x="16713" y="11223"/>
                  </a:lnTo>
                  <a:lnTo>
                    <a:pt x="16593" y="11464"/>
                  </a:lnTo>
                  <a:lnTo>
                    <a:pt x="16532" y="11645"/>
                  </a:lnTo>
                  <a:lnTo>
                    <a:pt x="16532" y="11886"/>
                  </a:lnTo>
                  <a:lnTo>
                    <a:pt x="16532" y="12128"/>
                  </a:lnTo>
                  <a:lnTo>
                    <a:pt x="16593" y="12309"/>
                  </a:lnTo>
                  <a:lnTo>
                    <a:pt x="16713" y="12550"/>
                  </a:lnTo>
                  <a:lnTo>
                    <a:pt x="16834" y="12731"/>
                  </a:lnTo>
                  <a:lnTo>
                    <a:pt x="17015" y="12852"/>
                  </a:lnTo>
                  <a:lnTo>
                    <a:pt x="17256" y="12972"/>
                  </a:lnTo>
                  <a:lnTo>
                    <a:pt x="17437" y="13033"/>
                  </a:lnTo>
                  <a:lnTo>
                    <a:pt x="17920" y="13033"/>
                  </a:lnTo>
                  <a:lnTo>
                    <a:pt x="18101" y="12972"/>
                  </a:lnTo>
                  <a:lnTo>
                    <a:pt x="18342" y="12852"/>
                  </a:lnTo>
                  <a:lnTo>
                    <a:pt x="18523" y="12731"/>
                  </a:lnTo>
                  <a:lnTo>
                    <a:pt x="18644" y="12550"/>
                  </a:lnTo>
                  <a:lnTo>
                    <a:pt x="18765" y="12309"/>
                  </a:lnTo>
                  <a:lnTo>
                    <a:pt x="18825" y="12128"/>
                  </a:lnTo>
                  <a:lnTo>
                    <a:pt x="18825" y="11886"/>
                  </a:lnTo>
                  <a:lnTo>
                    <a:pt x="18825" y="11645"/>
                  </a:lnTo>
                  <a:lnTo>
                    <a:pt x="18765" y="11464"/>
                  </a:lnTo>
                  <a:lnTo>
                    <a:pt x="18644" y="11223"/>
                  </a:lnTo>
                  <a:lnTo>
                    <a:pt x="18523" y="11042"/>
                  </a:lnTo>
                  <a:lnTo>
                    <a:pt x="18342" y="10921"/>
                  </a:lnTo>
                  <a:lnTo>
                    <a:pt x="18101" y="10800"/>
                  </a:lnTo>
                  <a:lnTo>
                    <a:pt x="17920" y="10740"/>
                  </a:lnTo>
                  <a:close/>
                  <a:moveTo>
                    <a:pt x="23230" y="10740"/>
                  </a:moveTo>
                  <a:lnTo>
                    <a:pt x="23049" y="10800"/>
                  </a:lnTo>
                  <a:lnTo>
                    <a:pt x="22807" y="10921"/>
                  </a:lnTo>
                  <a:lnTo>
                    <a:pt x="22626" y="11042"/>
                  </a:lnTo>
                  <a:lnTo>
                    <a:pt x="22506" y="11223"/>
                  </a:lnTo>
                  <a:lnTo>
                    <a:pt x="22385" y="11464"/>
                  </a:lnTo>
                  <a:lnTo>
                    <a:pt x="22325" y="11645"/>
                  </a:lnTo>
                  <a:lnTo>
                    <a:pt x="22325" y="11886"/>
                  </a:lnTo>
                  <a:lnTo>
                    <a:pt x="22325" y="12128"/>
                  </a:lnTo>
                  <a:lnTo>
                    <a:pt x="22385" y="12309"/>
                  </a:lnTo>
                  <a:lnTo>
                    <a:pt x="22506" y="12550"/>
                  </a:lnTo>
                  <a:lnTo>
                    <a:pt x="22626" y="12731"/>
                  </a:lnTo>
                  <a:lnTo>
                    <a:pt x="22807" y="12852"/>
                  </a:lnTo>
                  <a:lnTo>
                    <a:pt x="23049" y="12972"/>
                  </a:lnTo>
                  <a:lnTo>
                    <a:pt x="23230" y="13033"/>
                  </a:lnTo>
                  <a:lnTo>
                    <a:pt x="23712" y="13033"/>
                  </a:lnTo>
                  <a:lnTo>
                    <a:pt x="23893" y="12972"/>
                  </a:lnTo>
                  <a:lnTo>
                    <a:pt x="24135" y="12852"/>
                  </a:lnTo>
                  <a:lnTo>
                    <a:pt x="24316" y="12731"/>
                  </a:lnTo>
                  <a:lnTo>
                    <a:pt x="24436" y="12550"/>
                  </a:lnTo>
                  <a:lnTo>
                    <a:pt x="24557" y="12309"/>
                  </a:lnTo>
                  <a:lnTo>
                    <a:pt x="24617" y="12128"/>
                  </a:lnTo>
                  <a:lnTo>
                    <a:pt x="24617" y="11886"/>
                  </a:lnTo>
                  <a:lnTo>
                    <a:pt x="24617" y="11645"/>
                  </a:lnTo>
                  <a:lnTo>
                    <a:pt x="24557" y="11464"/>
                  </a:lnTo>
                  <a:lnTo>
                    <a:pt x="24436" y="11223"/>
                  </a:lnTo>
                  <a:lnTo>
                    <a:pt x="24316" y="11042"/>
                  </a:lnTo>
                  <a:lnTo>
                    <a:pt x="24135" y="10921"/>
                  </a:lnTo>
                  <a:lnTo>
                    <a:pt x="23893" y="10800"/>
                  </a:lnTo>
                  <a:lnTo>
                    <a:pt x="23712" y="10740"/>
                  </a:lnTo>
                  <a:close/>
                  <a:moveTo>
                    <a:pt x="29022" y="10740"/>
                  </a:moveTo>
                  <a:lnTo>
                    <a:pt x="28841" y="10800"/>
                  </a:lnTo>
                  <a:lnTo>
                    <a:pt x="28599" y="10921"/>
                  </a:lnTo>
                  <a:lnTo>
                    <a:pt x="28418" y="11042"/>
                  </a:lnTo>
                  <a:lnTo>
                    <a:pt x="28298" y="11223"/>
                  </a:lnTo>
                  <a:lnTo>
                    <a:pt x="28177" y="11464"/>
                  </a:lnTo>
                  <a:lnTo>
                    <a:pt x="28117" y="11645"/>
                  </a:lnTo>
                  <a:lnTo>
                    <a:pt x="28117" y="11886"/>
                  </a:lnTo>
                  <a:lnTo>
                    <a:pt x="28117" y="12128"/>
                  </a:lnTo>
                  <a:lnTo>
                    <a:pt x="28177" y="12309"/>
                  </a:lnTo>
                  <a:lnTo>
                    <a:pt x="28298" y="12550"/>
                  </a:lnTo>
                  <a:lnTo>
                    <a:pt x="28418" y="12731"/>
                  </a:lnTo>
                  <a:lnTo>
                    <a:pt x="28599" y="12852"/>
                  </a:lnTo>
                  <a:lnTo>
                    <a:pt x="28841" y="12972"/>
                  </a:lnTo>
                  <a:lnTo>
                    <a:pt x="29022" y="13033"/>
                  </a:lnTo>
                  <a:lnTo>
                    <a:pt x="29505" y="13033"/>
                  </a:lnTo>
                  <a:lnTo>
                    <a:pt x="29686" y="12972"/>
                  </a:lnTo>
                  <a:lnTo>
                    <a:pt x="29927" y="12852"/>
                  </a:lnTo>
                  <a:lnTo>
                    <a:pt x="30108" y="12731"/>
                  </a:lnTo>
                  <a:lnTo>
                    <a:pt x="30229" y="12550"/>
                  </a:lnTo>
                  <a:lnTo>
                    <a:pt x="30349" y="12309"/>
                  </a:lnTo>
                  <a:lnTo>
                    <a:pt x="30410" y="12128"/>
                  </a:lnTo>
                  <a:lnTo>
                    <a:pt x="30410" y="11886"/>
                  </a:lnTo>
                  <a:lnTo>
                    <a:pt x="30410" y="11645"/>
                  </a:lnTo>
                  <a:lnTo>
                    <a:pt x="30349" y="11464"/>
                  </a:lnTo>
                  <a:lnTo>
                    <a:pt x="30229" y="11223"/>
                  </a:lnTo>
                  <a:lnTo>
                    <a:pt x="30108" y="11042"/>
                  </a:lnTo>
                  <a:lnTo>
                    <a:pt x="29927" y="10921"/>
                  </a:lnTo>
                  <a:lnTo>
                    <a:pt x="29686" y="10800"/>
                  </a:lnTo>
                  <a:lnTo>
                    <a:pt x="29505" y="10740"/>
                  </a:lnTo>
                  <a:close/>
                  <a:moveTo>
                    <a:pt x="34814" y="10740"/>
                  </a:moveTo>
                  <a:lnTo>
                    <a:pt x="34633" y="10800"/>
                  </a:lnTo>
                  <a:lnTo>
                    <a:pt x="34392" y="10921"/>
                  </a:lnTo>
                  <a:lnTo>
                    <a:pt x="34211" y="11042"/>
                  </a:lnTo>
                  <a:lnTo>
                    <a:pt x="34090" y="11223"/>
                  </a:lnTo>
                  <a:lnTo>
                    <a:pt x="33969" y="11464"/>
                  </a:lnTo>
                  <a:lnTo>
                    <a:pt x="33909" y="11645"/>
                  </a:lnTo>
                  <a:lnTo>
                    <a:pt x="33909" y="11886"/>
                  </a:lnTo>
                  <a:lnTo>
                    <a:pt x="33909" y="12128"/>
                  </a:lnTo>
                  <a:lnTo>
                    <a:pt x="33969" y="12309"/>
                  </a:lnTo>
                  <a:lnTo>
                    <a:pt x="34090" y="12550"/>
                  </a:lnTo>
                  <a:lnTo>
                    <a:pt x="34211" y="12731"/>
                  </a:lnTo>
                  <a:lnTo>
                    <a:pt x="34392" y="12852"/>
                  </a:lnTo>
                  <a:lnTo>
                    <a:pt x="34633" y="12972"/>
                  </a:lnTo>
                  <a:lnTo>
                    <a:pt x="34814" y="13033"/>
                  </a:lnTo>
                  <a:lnTo>
                    <a:pt x="35297" y="13033"/>
                  </a:lnTo>
                  <a:lnTo>
                    <a:pt x="35478" y="12972"/>
                  </a:lnTo>
                  <a:lnTo>
                    <a:pt x="35719" y="12852"/>
                  </a:lnTo>
                  <a:lnTo>
                    <a:pt x="35900" y="12731"/>
                  </a:lnTo>
                  <a:lnTo>
                    <a:pt x="36021" y="12550"/>
                  </a:lnTo>
                  <a:lnTo>
                    <a:pt x="36141" y="12309"/>
                  </a:lnTo>
                  <a:lnTo>
                    <a:pt x="36202" y="12128"/>
                  </a:lnTo>
                  <a:lnTo>
                    <a:pt x="36202" y="11886"/>
                  </a:lnTo>
                  <a:lnTo>
                    <a:pt x="36202" y="11645"/>
                  </a:lnTo>
                  <a:lnTo>
                    <a:pt x="36141" y="11464"/>
                  </a:lnTo>
                  <a:lnTo>
                    <a:pt x="36021" y="11223"/>
                  </a:lnTo>
                  <a:lnTo>
                    <a:pt x="35900" y="11042"/>
                  </a:lnTo>
                  <a:lnTo>
                    <a:pt x="35719" y="10921"/>
                  </a:lnTo>
                  <a:lnTo>
                    <a:pt x="35478" y="10800"/>
                  </a:lnTo>
                  <a:lnTo>
                    <a:pt x="35297" y="10740"/>
                  </a:lnTo>
                  <a:close/>
                  <a:moveTo>
                    <a:pt x="40606" y="10740"/>
                  </a:moveTo>
                  <a:lnTo>
                    <a:pt x="40425" y="10800"/>
                  </a:lnTo>
                  <a:lnTo>
                    <a:pt x="40184" y="10921"/>
                  </a:lnTo>
                  <a:lnTo>
                    <a:pt x="40003" y="11042"/>
                  </a:lnTo>
                  <a:lnTo>
                    <a:pt x="39882" y="11223"/>
                  </a:lnTo>
                  <a:lnTo>
                    <a:pt x="39762" y="11464"/>
                  </a:lnTo>
                  <a:lnTo>
                    <a:pt x="39701" y="11645"/>
                  </a:lnTo>
                  <a:lnTo>
                    <a:pt x="39701" y="11886"/>
                  </a:lnTo>
                  <a:lnTo>
                    <a:pt x="39701" y="12128"/>
                  </a:lnTo>
                  <a:lnTo>
                    <a:pt x="39762" y="12309"/>
                  </a:lnTo>
                  <a:lnTo>
                    <a:pt x="39882" y="12550"/>
                  </a:lnTo>
                  <a:lnTo>
                    <a:pt x="40003" y="12731"/>
                  </a:lnTo>
                  <a:lnTo>
                    <a:pt x="40184" y="12852"/>
                  </a:lnTo>
                  <a:lnTo>
                    <a:pt x="40425" y="12972"/>
                  </a:lnTo>
                  <a:lnTo>
                    <a:pt x="40606" y="13033"/>
                  </a:lnTo>
                  <a:lnTo>
                    <a:pt x="41089" y="13033"/>
                  </a:lnTo>
                  <a:lnTo>
                    <a:pt x="41270" y="12972"/>
                  </a:lnTo>
                  <a:lnTo>
                    <a:pt x="41511" y="12852"/>
                  </a:lnTo>
                  <a:lnTo>
                    <a:pt x="41692" y="12731"/>
                  </a:lnTo>
                  <a:lnTo>
                    <a:pt x="41813" y="12550"/>
                  </a:lnTo>
                  <a:lnTo>
                    <a:pt x="41934" y="12309"/>
                  </a:lnTo>
                  <a:lnTo>
                    <a:pt x="41994" y="12128"/>
                  </a:lnTo>
                  <a:lnTo>
                    <a:pt x="41994" y="11886"/>
                  </a:lnTo>
                  <a:lnTo>
                    <a:pt x="41994" y="11645"/>
                  </a:lnTo>
                  <a:lnTo>
                    <a:pt x="41934" y="11464"/>
                  </a:lnTo>
                  <a:lnTo>
                    <a:pt x="41813" y="11223"/>
                  </a:lnTo>
                  <a:lnTo>
                    <a:pt x="41692" y="11042"/>
                  </a:lnTo>
                  <a:lnTo>
                    <a:pt x="41511" y="10921"/>
                  </a:lnTo>
                  <a:lnTo>
                    <a:pt x="41270" y="10800"/>
                  </a:lnTo>
                  <a:lnTo>
                    <a:pt x="41089" y="10740"/>
                  </a:lnTo>
                  <a:close/>
                  <a:moveTo>
                    <a:pt x="46399" y="10740"/>
                  </a:moveTo>
                  <a:lnTo>
                    <a:pt x="46218" y="10800"/>
                  </a:lnTo>
                  <a:lnTo>
                    <a:pt x="45976" y="10921"/>
                  </a:lnTo>
                  <a:lnTo>
                    <a:pt x="45795" y="11042"/>
                  </a:lnTo>
                  <a:lnTo>
                    <a:pt x="45674" y="11223"/>
                  </a:lnTo>
                  <a:lnTo>
                    <a:pt x="45554" y="11464"/>
                  </a:lnTo>
                  <a:lnTo>
                    <a:pt x="45493" y="11645"/>
                  </a:lnTo>
                  <a:lnTo>
                    <a:pt x="45493" y="11886"/>
                  </a:lnTo>
                  <a:lnTo>
                    <a:pt x="45493" y="12128"/>
                  </a:lnTo>
                  <a:lnTo>
                    <a:pt x="45554" y="12309"/>
                  </a:lnTo>
                  <a:lnTo>
                    <a:pt x="45674" y="12550"/>
                  </a:lnTo>
                  <a:lnTo>
                    <a:pt x="45795" y="12731"/>
                  </a:lnTo>
                  <a:lnTo>
                    <a:pt x="45976" y="12852"/>
                  </a:lnTo>
                  <a:lnTo>
                    <a:pt x="46218" y="12972"/>
                  </a:lnTo>
                  <a:lnTo>
                    <a:pt x="46399" y="13033"/>
                  </a:lnTo>
                  <a:lnTo>
                    <a:pt x="46881" y="13033"/>
                  </a:lnTo>
                  <a:lnTo>
                    <a:pt x="47062" y="12972"/>
                  </a:lnTo>
                  <a:lnTo>
                    <a:pt x="47304" y="12852"/>
                  </a:lnTo>
                  <a:lnTo>
                    <a:pt x="47485" y="12731"/>
                  </a:lnTo>
                  <a:lnTo>
                    <a:pt x="47605" y="12550"/>
                  </a:lnTo>
                  <a:lnTo>
                    <a:pt x="47726" y="12309"/>
                  </a:lnTo>
                  <a:lnTo>
                    <a:pt x="47786" y="12128"/>
                  </a:lnTo>
                  <a:lnTo>
                    <a:pt x="47786" y="11886"/>
                  </a:lnTo>
                  <a:lnTo>
                    <a:pt x="47786" y="11645"/>
                  </a:lnTo>
                  <a:lnTo>
                    <a:pt x="47726" y="11464"/>
                  </a:lnTo>
                  <a:lnTo>
                    <a:pt x="47605" y="11223"/>
                  </a:lnTo>
                  <a:lnTo>
                    <a:pt x="47485" y="11042"/>
                  </a:lnTo>
                  <a:lnTo>
                    <a:pt x="47304" y="10921"/>
                  </a:lnTo>
                  <a:lnTo>
                    <a:pt x="47062" y="10800"/>
                  </a:lnTo>
                  <a:lnTo>
                    <a:pt x="46881" y="10740"/>
                  </a:lnTo>
                  <a:close/>
                  <a:moveTo>
                    <a:pt x="52191" y="10740"/>
                  </a:moveTo>
                  <a:lnTo>
                    <a:pt x="52010" y="10800"/>
                  </a:lnTo>
                  <a:lnTo>
                    <a:pt x="51768" y="10921"/>
                  </a:lnTo>
                  <a:lnTo>
                    <a:pt x="51587" y="11042"/>
                  </a:lnTo>
                  <a:lnTo>
                    <a:pt x="51467" y="11223"/>
                  </a:lnTo>
                  <a:lnTo>
                    <a:pt x="51346" y="11464"/>
                  </a:lnTo>
                  <a:lnTo>
                    <a:pt x="51286" y="11645"/>
                  </a:lnTo>
                  <a:lnTo>
                    <a:pt x="51286" y="11886"/>
                  </a:lnTo>
                  <a:lnTo>
                    <a:pt x="51286" y="12128"/>
                  </a:lnTo>
                  <a:lnTo>
                    <a:pt x="51346" y="12309"/>
                  </a:lnTo>
                  <a:lnTo>
                    <a:pt x="51467" y="12550"/>
                  </a:lnTo>
                  <a:lnTo>
                    <a:pt x="51587" y="12731"/>
                  </a:lnTo>
                  <a:lnTo>
                    <a:pt x="51768" y="12852"/>
                  </a:lnTo>
                  <a:lnTo>
                    <a:pt x="52010" y="12972"/>
                  </a:lnTo>
                  <a:lnTo>
                    <a:pt x="52191" y="13033"/>
                  </a:lnTo>
                  <a:lnTo>
                    <a:pt x="52673" y="13033"/>
                  </a:lnTo>
                  <a:lnTo>
                    <a:pt x="52854" y="12972"/>
                  </a:lnTo>
                  <a:lnTo>
                    <a:pt x="53096" y="12852"/>
                  </a:lnTo>
                  <a:lnTo>
                    <a:pt x="53277" y="12731"/>
                  </a:lnTo>
                  <a:lnTo>
                    <a:pt x="53397" y="12550"/>
                  </a:lnTo>
                  <a:lnTo>
                    <a:pt x="53518" y="12309"/>
                  </a:lnTo>
                  <a:lnTo>
                    <a:pt x="53578" y="12128"/>
                  </a:lnTo>
                  <a:lnTo>
                    <a:pt x="53578" y="11886"/>
                  </a:lnTo>
                  <a:lnTo>
                    <a:pt x="53578" y="11645"/>
                  </a:lnTo>
                  <a:lnTo>
                    <a:pt x="53518" y="11464"/>
                  </a:lnTo>
                  <a:lnTo>
                    <a:pt x="53397" y="11223"/>
                  </a:lnTo>
                  <a:lnTo>
                    <a:pt x="53277" y="11042"/>
                  </a:lnTo>
                  <a:lnTo>
                    <a:pt x="53096" y="10921"/>
                  </a:lnTo>
                  <a:lnTo>
                    <a:pt x="52854" y="10800"/>
                  </a:lnTo>
                  <a:lnTo>
                    <a:pt x="52673" y="10740"/>
                  </a:lnTo>
                  <a:close/>
                  <a:moveTo>
                    <a:pt x="57983" y="10740"/>
                  </a:moveTo>
                  <a:lnTo>
                    <a:pt x="57802" y="10800"/>
                  </a:lnTo>
                  <a:lnTo>
                    <a:pt x="57561" y="10921"/>
                  </a:lnTo>
                  <a:lnTo>
                    <a:pt x="57380" y="11042"/>
                  </a:lnTo>
                  <a:lnTo>
                    <a:pt x="57259" y="11223"/>
                  </a:lnTo>
                  <a:lnTo>
                    <a:pt x="57138" y="11464"/>
                  </a:lnTo>
                  <a:lnTo>
                    <a:pt x="57078" y="11645"/>
                  </a:lnTo>
                  <a:lnTo>
                    <a:pt x="57078" y="11886"/>
                  </a:lnTo>
                  <a:lnTo>
                    <a:pt x="57078" y="12128"/>
                  </a:lnTo>
                  <a:lnTo>
                    <a:pt x="57138" y="12309"/>
                  </a:lnTo>
                  <a:lnTo>
                    <a:pt x="57259" y="12550"/>
                  </a:lnTo>
                  <a:lnTo>
                    <a:pt x="57380" y="12731"/>
                  </a:lnTo>
                  <a:lnTo>
                    <a:pt x="57561" y="12852"/>
                  </a:lnTo>
                  <a:lnTo>
                    <a:pt x="57802" y="12972"/>
                  </a:lnTo>
                  <a:lnTo>
                    <a:pt x="57983" y="13033"/>
                  </a:lnTo>
                  <a:lnTo>
                    <a:pt x="58466" y="13033"/>
                  </a:lnTo>
                  <a:lnTo>
                    <a:pt x="58647" y="12972"/>
                  </a:lnTo>
                  <a:lnTo>
                    <a:pt x="58888" y="12852"/>
                  </a:lnTo>
                  <a:lnTo>
                    <a:pt x="59069" y="12731"/>
                  </a:lnTo>
                  <a:lnTo>
                    <a:pt x="59190" y="12550"/>
                  </a:lnTo>
                  <a:lnTo>
                    <a:pt x="59310" y="12309"/>
                  </a:lnTo>
                  <a:lnTo>
                    <a:pt x="59371" y="12128"/>
                  </a:lnTo>
                  <a:lnTo>
                    <a:pt x="59371" y="11886"/>
                  </a:lnTo>
                  <a:lnTo>
                    <a:pt x="59371" y="11645"/>
                  </a:lnTo>
                  <a:lnTo>
                    <a:pt x="59310" y="11464"/>
                  </a:lnTo>
                  <a:lnTo>
                    <a:pt x="59190" y="11223"/>
                  </a:lnTo>
                  <a:lnTo>
                    <a:pt x="59069" y="11042"/>
                  </a:lnTo>
                  <a:lnTo>
                    <a:pt x="58888" y="10921"/>
                  </a:lnTo>
                  <a:lnTo>
                    <a:pt x="58647" y="10800"/>
                  </a:lnTo>
                  <a:lnTo>
                    <a:pt x="58466" y="10740"/>
                  </a:lnTo>
                  <a:close/>
                  <a:moveTo>
                    <a:pt x="63775" y="10740"/>
                  </a:moveTo>
                  <a:lnTo>
                    <a:pt x="63594" y="10800"/>
                  </a:lnTo>
                  <a:lnTo>
                    <a:pt x="63353" y="10921"/>
                  </a:lnTo>
                  <a:lnTo>
                    <a:pt x="63172" y="11042"/>
                  </a:lnTo>
                  <a:lnTo>
                    <a:pt x="63051" y="11223"/>
                  </a:lnTo>
                  <a:lnTo>
                    <a:pt x="62931" y="11464"/>
                  </a:lnTo>
                  <a:lnTo>
                    <a:pt x="62870" y="11645"/>
                  </a:lnTo>
                  <a:lnTo>
                    <a:pt x="62870" y="11886"/>
                  </a:lnTo>
                  <a:lnTo>
                    <a:pt x="62870" y="12128"/>
                  </a:lnTo>
                  <a:lnTo>
                    <a:pt x="62931" y="12309"/>
                  </a:lnTo>
                  <a:lnTo>
                    <a:pt x="63051" y="12550"/>
                  </a:lnTo>
                  <a:lnTo>
                    <a:pt x="63172" y="12731"/>
                  </a:lnTo>
                  <a:lnTo>
                    <a:pt x="63353" y="12852"/>
                  </a:lnTo>
                  <a:lnTo>
                    <a:pt x="63594" y="12972"/>
                  </a:lnTo>
                  <a:lnTo>
                    <a:pt x="63775" y="13033"/>
                  </a:lnTo>
                  <a:lnTo>
                    <a:pt x="64258" y="13033"/>
                  </a:lnTo>
                  <a:lnTo>
                    <a:pt x="64439" y="12972"/>
                  </a:lnTo>
                  <a:lnTo>
                    <a:pt x="64680" y="12852"/>
                  </a:lnTo>
                  <a:lnTo>
                    <a:pt x="64861" y="12731"/>
                  </a:lnTo>
                  <a:lnTo>
                    <a:pt x="64982" y="12550"/>
                  </a:lnTo>
                  <a:lnTo>
                    <a:pt x="65103" y="12309"/>
                  </a:lnTo>
                  <a:lnTo>
                    <a:pt x="65163" y="12128"/>
                  </a:lnTo>
                  <a:lnTo>
                    <a:pt x="65163" y="11886"/>
                  </a:lnTo>
                  <a:lnTo>
                    <a:pt x="65163" y="11705"/>
                  </a:lnTo>
                  <a:lnTo>
                    <a:pt x="65103" y="11464"/>
                  </a:lnTo>
                  <a:lnTo>
                    <a:pt x="64922" y="11162"/>
                  </a:lnTo>
                  <a:lnTo>
                    <a:pt x="64741" y="10981"/>
                  </a:lnTo>
                  <a:lnTo>
                    <a:pt x="64439" y="10800"/>
                  </a:lnTo>
                  <a:lnTo>
                    <a:pt x="64198" y="10740"/>
                  </a:lnTo>
                  <a:close/>
                  <a:moveTo>
                    <a:pt x="8689" y="13636"/>
                  </a:moveTo>
                  <a:lnTo>
                    <a:pt x="7844" y="14783"/>
                  </a:lnTo>
                  <a:lnTo>
                    <a:pt x="7844" y="15024"/>
                  </a:lnTo>
                  <a:lnTo>
                    <a:pt x="7904" y="15205"/>
                  </a:lnTo>
                  <a:lnTo>
                    <a:pt x="8025" y="15446"/>
                  </a:lnTo>
                  <a:lnTo>
                    <a:pt x="8146" y="15627"/>
                  </a:lnTo>
                  <a:lnTo>
                    <a:pt x="8327" y="15748"/>
                  </a:lnTo>
                  <a:lnTo>
                    <a:pt x="8568" y="15869"/>
                  </a:lnTo>
                  <a:lnTo>
                    <a:pt x="8749" y="15929"/>
                  </a:lnTo>
                  <a:lnTo>
                    <a:pt x="9232" y="15929"/>
                  </a:lnTo>
                  <a:lnTo>
                    <a:pt x="9413" y="15869"/>
                  </a:lnTo>
                  <a:lnTo>
                    <a:pt x="9654" y="15748"/>
                  </a:lnTo>
                  <a:lnTo>
                    <a:pt x="9835" y="15627"/>
                  </a:lnTo>
                  <a:lnTo>
                    <a:pt x="9956" y="15446"/>
                  </a:lnTo>
                  <a:lnTo>
                    <a:pt x="10076" y="15205"/>
                  </a:lnTo>
                  <a:lnTo>
                    <a:pt x="10137" y="15024"/>
                  </a:lnTo>
                  <a:lnTo>
                    <a:pt x="10137" y="14783"/>
                  </a:lnTo>
                  <a:lnTo>
                    <a:pt x="10076" y="14420"/>
                  </a:lnTo>
                  <a:lnTo>
                    <a:pt x="9956" y="14119"/>
                  </a:lnTo>
                  <a:lnTo>
                    <a:pt x="9775" y="13938"/>
                  </a:lnTo>
                  <a:lnTo>
                    <a:pt x="9533" y="13757"/>
                  </a:lnTo>
                  <a:lnTo>
                    <a:pt x="9292" y="13636"/>
                  </a:lnTo>
                  <a:close/>
                  <a:moveTo>
                    <a:pt x="14481" y="13636"/>
                  </a:moveTo>
                  <a:lnTo>
                    <a:pt x="14240" y="13757"/>
                  </a:lnTo>
                  <a:lnTo>
                    <a:pt x="13998" y="13938"/>
                  </a:lnTo>
                  <a:lnTo>
                    <a:pt x="13817" y="14119"/>
                  </a:lnTo>
                  <a:lnTo>
                    <a:pt x="13697" y="14420"/>
                  </a:lnTo>
                  <a:lnTo>
                    <a:pt x="13636" y="14783"/>
                  </a:lnTo>
                  <a:lnTo>
                    <a:pt x="13636" y="15024"/>
                  </a:lnTo>
                  <a:lnTo>
                    <a:pt x="13697" y="15205"/>
                  </a:lnTo>
                  <a:lnTo>
                    <a:pt x="13817" y="15446"/>
                  </a:lnTo>
                  <a:lnTo>
                    <a:pt x="13938" y="15627"/>
                  </a:lnTo>
                  <a:lnTo>
                    <a:pt x="14119" y="15748"/>
                  </a:lnTo>
                  <a:lnTo>
                    <a:pt x="14360" y="15869"/>
                  </a:lnTo>
                  <a:lnTo>
                    <a:pt x="14541" y="15929"/>
                  </a:lnTo>
                  <a:lnTo>
                    <a:pt x="15024" y="15929"/>
                  </a:lnTo>
                  <a:lnTo>
                    <a:pt x="15205" y="15869"/>
                  </a:lnTo>
                  <a:lnTo>
                    <a:pt x="15446" y="15748"/>
                  </a:lnTo>
                  <a:lnTo>
                    <a:pt x="15627" y="15627"/>
                  </a:lnTo>
                  <a:lnTo>
                    <a:pt x="15748" y="15446"/>
                  </a:lnTo>
                  <a:lnTo>
                    <a:pt x="15869" y="15205"/>
                  </a:lnTo>
                  <a:lnTo>
                    <a:pt x="15929" y="15024"/>
                  </a:lnTo>
                  <a:lnTo>
                    <a:pt x="15929" y="14783"/>
                  </a:lnTo>
                  <a:lnTo>
                    <a:pt x="15869" y="14420"/>
                  </a:lnTo>
                  <a:lnTo>
                    <a:pt x="15748" y="14119"/>
                  </a:lnTo>
                  <a:lnTo>
                    <a:pt x="15567" y="13938"/>
                  </a:lnTo>
                  <a:lnTo>
                    <a:pt x="15326" y="13757"/>
                  </a:lnTo>
                  <a:lnTo>
                    <a:pt x="15084" y="13636"/>
                  </a:lnTo>
                  <a:close/>
                  <a:moveTo>
                    <a:pt x="20273" y="13636"/>
                  </a:moveTo>
                  <a:lnTo>
                    <a:pt x="20032" y="13757"/>
                  </a:lnTo>
                  <a:lnTo>
                    <a:pt x="19790" y="13938"/>
                  </a:lnTo>
                  <a:lnTo>
                    <a:pt x="19609" y="14119"/>
                  </a:lnTo>
                  <a:lnTo>
                    <a:pt x="19489" y="14420"/>
                  </a:lnTo>
                  <a:lnTo>
                    <a:pt x="19428" y="14783"/>
                  </a:lnTo>
                  <a:lnTo>
                    <a:pt x="19428" y="15024"/>
                  </a:lnTo>
                  <a:lnTo>
                    <a:pt x="19489" y="15205"/>
                  </a:lnTo>
                  <a:lnTo>
                    <a:pt x="19609" y="15446"/>
                  </a:lnTo>
                  <a:lnTo>
                    <a:pt x="19730" y="15627"/>
                  </a:lnTo>
                  <a:lnTo>
                    <a:pt x="19911" y="15748"/>
                  </a:lnTo>
                  <a:lnTo>
                    <a:pt x="20152" y="15869"/>
                  </a:lnTo>
                  <a:lnTo>
                    <a:pt x="20333" y="15929"/>
                  </a:lnTo>
                  <a:lnTo>
                    <a:pt x="20816" y="15929"/>
                  </a:lnTo>
                  <a:lnTo>
                    <a:pt x="20997" y="15869"/>
                  </a:lnTo>
                  <a:lnTo>
                    <a:pt x="21239" y="15748"/>
                  </a:lnTo>
                  <a:lnTo>
                    <a:pt x="21420" y="15627"/>
                  </a:lnTo>
                  <a:lnTo>
                    <a:pt x="21540" y="15446"/>
                  </a:lnTo>
                  <a:lnTo>
                    <a:pt x="21661" y="15205"/>
                  </a:lnTo>
                  <a:lnTo>
                    <a:pt x="21721" y="15024"/>
                  </a:lnTo>
                  <a:lnTo>
                    <a:pt x="21721" y="14783"/>
                  </a:lnTo>
                  <a:lnTo>
                    <a:pt x="21661" y="14420"/>
                  </a:lnTo>
                  <a:lnTo>
                    <a:pt x="21540" y="14119"/>
                  </a:lnTo>
                  <a:lnTo>
                    <a:pt x="21359" y="13938"/>
                  </a:lnTo>
                  <a:lnTo>
                    <a:pt x="21118" y="13757"/>
                  </a:lnTo>
                  <a:lnTo>
                    <a:pt x="20876" y="13636"/>
                  </a:lnTo>
                  <a:close/>
                  <a:moveTo>
                    <a:pt x="26065" y="13636"/>
                  </a:moveTo>
                  <a:lnTo>
                    <a:pt x="25824" y="13757"/>
                  </a:lnTo>
                  <a:lnTo>
                    <a:pt x="25583" y="13938"/>
                  </a:lnTo>
                  <a:lnTo>
                    <a:pt x="25402" y="14119"/>
                  </a:lnTo>
                  <a:lnTo>
                    <a:pt x="25281" y="14420"/>
                  </a:lnTo>
                  <a:lnTo>
                    <a:pt x="25221" y="14783"/>
                  </a:lnTo>
                  <a:lnTo>
                    <a:pt x="25221" y="15024"/>
                  </a:lnTo>
                  <a:lnTo>
                    <a:pt x="25281" y="15205"/>
                  </a:lnTo>
                  <a:lnTo>
                    <a:pt x="25402" y="15446"/>
                  </a:lnTo>
                  <a:lnTo>
                    <a:pt x="25522" y="15627"/>
                  </a:lnTo>
                  <a:lnTo>
                    <a:pt x="25703" y="15748"/>
                  </a:lnTo>
                  <a:lnTo>
                    <a:pt x="25945" y="15869"/>
                  </a:lnTo>
                  <a:lnTo>
                    <a:pt x="26126" y="15929"/>
                  </a:lnTo>
                  <a:lnTo>
                    <a:pt x="26608" y="15929"/>
                  </a:lnTo>
                  <a:lnTo>
                    <a:pt x="26789" y="15869"/>
                  </a:lnTo>
                  <a:lnTo>
                    <a:pt x="27031" y="15748"/>
                  </a:lnTo>
                  <a:lnTo>
                    <a:pt x="27212" y="15627"/>
                  </a:lnTo>
                  <a:lnTo>
                    <a:pt x="27332" y="15446"/>
                  </a:lnTo>
                  <a:lnTo>
                    <a:pt x="27453" y="15205"/>
                  </a:lnTo>
                  <a:lnTo>
                    <a:pt x="27513" y="15024"/>
                  </a:lnTo>
                  <a:lnTo>
                    <a:pt x="27513" y="14783"/>
                  </a:lnTo>
                  <a:lnTo>
                    <a:pt x="27453" y="14420"/>
                  </a:lnTo>
                  <a:lnTo>
                    <a:pt x="27332" y="14119"/>
                  </a:lnTo>
                  <a:lnTo>
                    <a:pt x="27151" y="13938"/>
                  </a:lnTo>
                  <a:lnTo>
                    <a:pt x="26910" y="13757"/>
                  </a:lnTo>
                  <a:lnTo>
                    <a:pt x="26669" y="13636"/>
                  </a:lnTo>
                  <a:close/>
                  <a:moveTo>
                    <a:pt x="31858" y="13636"/>
                  </a:moveTo>
                  <a:lnTo>
                    <a:pt x="31616" y="13757"/>
                  </a:lnTo>
                  <a:lnTo>
                    <a:pt x="31375" y="13938"/>
                  </a:lnTo>
                  <a:lnTo>
                    <a:pt x="31194" y="14119"/>
                  </a:lnTo>
                  <a:lnTo>
                    <a:pt x="31073" y="14420"/>
                  </a:lnTo>
                  <a:lnTo>
                    <a:pt x="31013" y="14783"/>
                  </a:lnTo>
                  <a:lnTo>
                    <a:pt x="31013" y="15024"/>
                  </a:lnTo>
                  <a:lnTo>
                    <a:pt x="31073" y="15205"/>
                  </a:lnTo>
                  <a:lnTo>
                    <a:pt x="31194" y="15446"/>
                  </a:lnTo>
                  <a:lnTo>
                    <a:pt x="31315" y="15627"/>
                  </a:lnTo>
                  <a:lnTo>
                    <a:pt x="31496" y="15748"/>
                  </a:lnTo>
                  <a:lnTo>
                    <a:pt x="31737" y="15869"/>
                  </a:lnTo>
                  <a:lnTo>
                    <a:pt x="31918" y="15929"/>
                  </a:lnTo>
                  <a:lnTo>
                    <a:pt x="32401" y="15929"/>
                  </a:lnTo>
                  <a:lnTo>
                    <a:pt x="32582" y="15869"/>
                  </a:lnTo>
                  <a:lnTo>
                    <a:pt x="32823" y="15748"/>
                  </a:lnTo>
                  <a:lnTo>
                    <a:pt x="33004" y="15627"/>
                  </a:lnTo>
                  <a:lnTo>
                    <a:pt x="33125" y="15446"/>
                  </a:lnTo>
                  <a:lnTo>
                    <a:pt x="33245" y="15205"/>
                  </a:lnTo>
                  <a:lnTo>
                    <a:pt x="33306" y="15024"/>
                  </a:lnTo>
                  <a:lnTo>
                    <a:pt x="33306" y="14783"/>
                  </a:lnTo>
                  <a:lnTo>
                    <a:pt x="33245" y="14420"/>
                  </a:lnTo>
                  <a:lnTo>
                    <a:pt x="33125" y="14119"/>
                  </a:lnTo>
                  <a:lnTo>
                    <a:pt x="32944" y="13938"/>
                  </a:lnTo>
                  <a:lnTo>
                    <a:pt x="32702" y="13757"/>
                  </a:lnTo>
                  <a:lnTo>
                    <a:pt x="32461" y="13636"/>
                  </a:lnTo>
                  <a:close/>
                  <a:moveTo>
                    <a:pt x="37650" y="13636"/>
                  </a:moveTo>
                  <a:lnTo>
                    <a:pt x="37408" y="13757"/>
                  </a:lnTo>
                  <a:lnTo>
                    <a:pt x="37167" y="13938"/>
                  </a:lnTo>
                  <a:lnTo>
                    <a:pt x="36986" y="14119"/>
                  </a:lnTo>
                  <a:lnTo>
                    <a:pt x="36865" y="14420"/>
                  </a:lnTo>
                  <a:lnTo>
                    <a:pt x="36805" y="14783"/>
                  </a:lnTo>
                  <a:lnTo>
                    <a:pt x="36805" y="15024"/>
                  </a:lnTo>
                  <a:lnTo>
                    <a:pt x="36865" y="15205"/>
                  </a:lnTo>
                  <a:lnTo>
                    <a:pt x="36986" y="15446"/>
                  </a:lnTo>
                  <a:lnTo>
                    <a:pt x="37107" y="15627"/>
                  </a:lnTo>
                  <a:lnTo>
                    <a:pt x="37288" y="15748"/>
                  </a:lnTo>
                  <a:lnTo>
                    <a:pt x="37529" y="15869"/>
                  </a:lnTo>
                  <a:lnTo>
                    <a:pt x="37710" y="15929"/>
                  </a:lnTo>
                  <a:lnTo>
                    <a:pt x="38193" y="15929"/>
                  </a:lnTo>
                  <a:lnTo>
                    <a:pt x="38374" y="15869"/>
                  </a:lnTo>
                  <a:lnTo>
                    <a:pt x="38615" y="15748"/>
                  </a:lnTo>
                  <a:lnTo>
                    <a:pt x="38796" y="15627"/>
                  </a:lnTo>
                  <a:lnTo>
                    <a:pt x="38917" y="15446"/>
                  </a:lnTo>
                  <a:lnTo>
                    <a:pt x="39038" y="15205"/>
                  </a:lnTo>
                  <a:lnTo>
                    <a:pt x="39098" y="15024"/>
                  </a:lnTo>
                  <a:lnTo>
                    <a:pt x="39098" y="14783"/>
                  </a:lnTo>
                  <a:lnTo>
                    <a:pt x="39038" y="14420"/>
                  </a:lnTo>
                  <a:lnTo>
                    <a:pt x="38917" y="14119"/>
                  </a:lnTo>
                  <a:lnTo>
                    <a:pt x="38736" y="13938"/>
                  </a:lnTo>
                  <a:lnTo>
                    <a:pt x="38495" y="13757"/>
                  </a:lnTo>
                  <a:lnTo>
                    <a:pt x="38253" y="13636"/>
                  </a:lnTo>
                  <a:close/>
                  <a:moveTo>
                    <a:pt x="43442" y="13636"/>
                  </a:moveTo>
                  <a:lnTo>
                    <a:pt x="43201" y="13757"/>
                  </a:lnTo>
                  <a:lnTo>
                    <a:pt x="42959" y="13938"/>
                  </a:lnTo>
                  <a:lnTo>
                    <a:pt x="42778" y="14119"/>
                  </a:lnTo>
                  <a:lnTo>
                    <a:pt x="42658" y="14420"/>
                  </a:lnTo>
                  <a:lnTo>
                    <a:pt x="42597" y="14783"/>
                  </a:lnTo>
                  <a:lnTo>
                    <a:pt x="42597" y="15024"/>
                  </a:lnTo>
                  <a:lnTo>
                    <a:pt x="42658" y="15205"/>
                  </a:lnTo>
                  <a:lnTo>
                    <a:pt x="42778" y="15446"/>
                  </a:lnTo>
                  <a:lnTo>
                    <a:pt x="42899" y="15627"/>
                  </a:lnTo>
                  <a:lnTo>
                    <a:pt x="43080" y="15748"/>
                  </a:lnTo>
                  <a:lnTo>
                    <a:pt x="43321" y="15869"/>
                  </a:lnTo>
                  <a:lnTo>
                    <a:pt x="43502" y="15929"/>
                  </a:lnTo>
                  <a:lnTo>
                    <a:pt x="43985" y="15929"/>
                  </a:lnTo>
                  <a:lnTo>
                    <a:pt x="44166" y="15869"/>
                  </a:lnTo>
                  <a:lnTo>
                    <a:pt x="44407" y="15748"/>
                  </a:lnTo>
                  <a:lnTo>
                    <a:pt x="44588" y="15627"/>
                  </a:lnTo>
                  <a:lnTo>
                    <a:pt x="44709" y="15446"/>
                  </a:lnTo>
                  <a:lnTo>
                    <a:pt x="44830" y="15205"/>
                  </a:lnTo>
                  <a:lnTo>
                    <a:pt x="44890" y="15024"/>
                  </a:lnTo>
                  <a:lnTo>
                    <a:pt x="44890" y="14783"/>
                  </a:lnTo>
                  <a:lnTo>
                    <a:pt x="44830" y="14420"/>
                  </a:lnTo>
                  <a:lnTo>
                    <a:pt x="44709" y="14119"/>
                  </a:lnTo>
                  <a:lnTo>
                    <a:pt x="44528" y="13938"/>
                  </a:lnTo>
                  <a:lnTo>
                    <a:pt x="44287" y="13757"/>
                  </a:lnTo>
                  <a:lnTo>
                    <a:pt x="44045" y="13636"/>
                  </a:lnTo>
                  <a:close/>
                  <a:moveTo>
                    <a:pt x="49234" y="13636"/>
                  </a:moveTo>
                  <a:lnTo>
                    <a:pt x="48993" y="13757"/>
                  </a:lnTo>
                  <a:lnTo>
                    <a:pt x="48752" y="13938"/>
                  </a:lnTo>
                  <a:lnTo>
                    <a:pt x="48571" y="14119"/>
                  </a:lnTo>
                  <a:lnTo>
                    <a:pt x="48450" y="14420"/>
                  </a:lnTo>
                  <a:lnTo>
                    <a:pt x="48390" y="14783"/>
                  </a:lnTo>
                  <a:lnTo>
                    <a:pt x="48390" y="15024"/>
                  </a:lnTo>
                  <a:lnTo>
                    <a:pt x="48450" y="15205"/>
                  </a:lnTo>
                  <a:lnTo>
                    <a:pt x="48571" y="15446"/>
                  </a:lnTo>
                  <a:lnTo>
                    <a:pt x="48691" y="15627"/>
                  </a:lnTo>
                  <a:lnTo>
                    <a:pt x="48872" y="15748"/>
                  </a:lnTo>
                  <a:lnTo>
                    <a:pt x="49114" y="15869"/>
                  </a:lnTo>
                  <a:lnTo>
                    <a:pt x="49295" y="15929"/>
                  </a:lnTo>
                  <a:lnTo>
                    <a:pt x="49777" y="15929"/>
                  </a:lnTo>
                  <a:lnTo>
                    <a:pt x="49958" y="15869"/>
                  </a:lnTo>
                  <a:lnTo>
                    <a:pt x="50200" y="15748"/>
                  </a:lnTo>
                  <a:lnTo>
                    <a:pt x="50381" y="15627"/>
                  </a:lnTo>
                  <a:lnTo>
                    <a:pt x="50501" y="15446"/>
                  </a:lnTo>
                  <a:lnTo>
                    <a:pt x="50622" y="15205"/>
                  </a:lnTo>
                  <a:lnTo>
                    <a:pt x="50682" y="15024"/>
                  </a:lnTo>
                  <a:lnTo>
                    <a:pt x="50682" y="14783"/>
                  </a:lnTo>
                  <a:lnTo>
                    <a:pt x="50622" y="14420"/>
                  </a:lnTo>
                  <a:lnTo>
                    <a:pt x="50501" y="14119"/>
                  </a:lnTo>
                  <a:lnTo>
                    <a:pt x="50320" y="13938"/>
                  </a:lnTo>
                  <a:lnTo>
                    <a:pt x="50079" y="13757"/>
                  </a:lnTo>
                  <a:lnTo>
                    <a:pt x="49838" y="13636"/>
                  </a:lnTo>
                  <a:close/>
                  <a:moveTo>
                    <a:pt x="55027" y="13636"/>
                  </a:moveTo>
                  <a:lnTo>
                    <a:pt x="54785" y="13757"/>
                  </a:lnTo>
                  <a:lnTo>
                    <a:pt x="54544" y="13938"/>
                  </a:lnTo>
                  <a:lnTo>
                    <a:pt x="54363" y="14119"/>
                  </a:lnTo>
                  <a:lnTo>
                    <a:pt x="54242" y="14420"/>
                  </a:lnTo>
                  <a:lnTo>
                    <a:pt x="54182" y="14783"/>
                  </a:lnTo>
                  <a:lnTo>
                    <a:pt x="54182" y="15024"/>
                  </a:lnTo>
                  <a:lnTo>
                    <a:pt x="54242" y="15205"/>
                  </a:lnTo>
                  <a:lnTo>
                    <a:pt x="54363" y="15446"/>
                  </a:lnTo>
                  <a:lnTo>
                    <a:pt x="54483" y="15627"/>
                  </a:lnTo>
                  <a:lnTo>
                    <a:pt x="54665" y="15748"/>
                  </a:lnTo>
                  <a:lnTo>
                    <a:pt x="54906" y="15869"/>
                  </a:lnTo>
                  <a:lnTo>
                    <a:pt x="55087" y="15929"/>
                  </a:lnTo>
                  <a:lnTo>
                    <a:pt x="55570" y="15929"/>
                  </a:lnTo>
                  <a:lnTo>
                    <a:pt x="55751" y="15869"/>
                  </a:lnTo>
                  <a:lnTo>
                    <a:pt x="55992" y="15748"/>
                  </a:lnTo>
                  <a:lnTo>
                    <a:pt x="56173" y="15627"/>
                  </a:lnTo>
                  <a:lnTo>
                    <a:pt x="56294" y="15446"/>
                  </a:lnTo>
                  <a:lnTo>
                    <a:pt x="56414" y="15205"/>
                  </a:lnTo>
                  <a:lnTo>
                    <a:pt x="56475" y="15024"/>
                  </a:lnTo>
                  <a:lnTo>
                    <a:pt x="56475" y="14783"/>
                  </a:lnTo>
                  <a:lnTo>
                    <a:pt x="56414" y="14420"/>
                  </a:lnTo>
                  <a:lnTo>
                    <a:pt x="56294" y="14119"/>
                  </a:lnTo>
                  <a:lnTo>
                    <a:pt x="56113" y="13938"/>
                  </a:lnTo>
                  <a:lnTo>
                    <a:pt x="55871" y="13757"/>
                  </a:lnTo>
                  <a:lnTo>
                    <a:pt x="55630" y="13636"/>
                  </a:lnTo>
                  <a:close/>
                  <a:moveTo>
                    <a:pt x="60819" y="13636"/>
                  </a:moveTo>
                  <a:lnTo>
                    <a:pt x="60577" y="13757"/>
                  </a:lnTo>
                  <a:lnTo>
                    <a:pt x="60336" y="13938"/>
                  </a:lnTo>
                  <a:lnTo>
                    <a:pt x="60155" y="14119"/>
                  </a:lnTo>
                  <a:lnTo>
                    <a:pt x="60034" y="14420"/>
                  </a:lnTo>
                  <a:lnTo>
                    <a:pt x="59974" y="14783"/>
                  </a:lnTo>
                  <a:lnTo>
                    <a:pt x="59974" y="15024"/>
                  </a:lnTo>
                  <a:lnTo>
                    <a:pt x="60034" y="15205"/>
                  </a:lnTo>
                  <a:lnTo>
                    <a:pt x="60155" y="15446"/>
                  </a:lnTo>
                  <a:lnTo>
                    <a:pt x="60276" y="15627"/>
                  </a:lnTo>
                  <a:lnTo>
                    <a:pt x="60457" y="15748"/>
                  </a:lnTo>
                  <a:lnTo>
                    <a:pt x="60698" y="15869"/>
                  </a:lnTo>
                  <a:lnTo>
                    <a:pt x="60879" y="15929"/>
                  </a:lnTo>
                  <a:lnTo>
                    <a:pt x="61362" y="15929"/>
                  </a:lnTo>
                  <a:lnTo>
                    <a:pt x="61543" y="15869"/>
                  </a:lnTo>
                  <a:lnTo>
                    <a:pt x="61784" y="15748"/>
                  </a:lnTo>
                  <a:lnTo>
                    <a:pt x="61965" y="15627"/>
                  </a:lnTo>
                  <a:lnTo>
                    <a:pt x="62086" y="15446"/>
                  </a:lnTo>
                  <a:lnTo>
                    <a:pt x="62206" y="15205"/>
                  </a:lnTo>
                  <a:lnTo>
                    <a:pt x="62267" y="15024"/>
                  </a:lnTo>
                  <a:lnTo>
                    <a:pt x="62267" y="14783"/>
                  </a:lnTo>
                  <a:lnTo>
                    <a:pt x="62206" y="14420"/>
                  </a:lnTo>
                  <a:lnTo>
                    <a:pt x="62086" y="14119"/>
                  </a:lnTo>
                  <a:lnTo>
                    <a:pt x="61905" y="13938"/>
                  </a:lnTo>
                  <a:lnTo>
                    <a:pt x="61663" y="13757"/>
                  </a:lnTo>
                  <a:lnTo>
                    <a:pt x="61422" y="13636"/>
                  </a:lnTo>
                  <a:close/>
                  <a:moveTo>
                    <a:pt x="66611" y="13636"/>
                  </a:moveTo>
                  <a:lnTo>
                    <a:pt x="66370" y="13757"/>
                  </a:lnTo>
                  <a:lnTo>
                    <a:pt x="66128" y="13938"/>
                  </a:lnTo>
                  <a:lnTo>
                    <a:pt x="65947" y="14119"/>
                  </a:lnTo>
                  <a:lnTo>
                    <a:pt x="65827" y="14420"/>
                  </a:lnTo>
                  <a:lnTo>
                    <a:pt x="65766" y="14783"/>
                  </a:lnTo>
                  <a:lnTo>
                    <a:pt x="65766" y="15024"/>
                  </a:lnTo>
                  <a:lnTo>
                    <a:pt x="65827" y="15205"/>
                  </a:lnTo>
                  <a:lnTo>
                    <a:pt x="65947" y="15446"/>
                  </a:lnTo>
                  <a:lnTo>
                    <a:pt x="66068" y="15627"/>
                  </a:lnTo>
                  <a:lnTo>
                    <a:pt x="66249" y="15748"/>
                  </a:lnTo>
                  <a:lnTo>
                    <a:pt x="66490" y="15869"/>
                  </a:lnTo>
                  <a:lnTo>
                    <a:pt x="66671" y="15929"/>
                  </a:lnTo>
                  <a:lnTo>
                    <a:pt x="67154" y="15929"/>
                  </a:lnTo>
                  <a:lnTo>
                    <a:pt x="67335" y="15869"/>
                  </a:lnTo>
                  <a:lnTo>
                    <a:pt x="67576" y="15748"/>
                  </a:lnTo>
                  <a:lnTo>
                    <a:pt x="67757" y="15627"/>
                  </a:lnTo>
                  <a:lnTo>
                    <a:pt x="67878" y="15446"/>
                  </a:lnTo>
                  <a:lnTo>
                    <a:pt x="67999" y="15205"/>
                  </a:lnTo>
                  <a:lnTo>
                    <a:pt x="68059" y="15024"/>
                  </a:lnTo>
                  <a:lnTo>
                    <a:pt x="68059" y="14783"/>
                  </a:lnTo>
                  <a:lnTo>
                    <a:pt x="67214" y="13636"/>
                  </a:lnTo>
                  <a:close/>
                  <a:moveTo>
                    <a:pt x="6517" y="16593"/>
                  </a:moveTo>
                  <a:lnTo>
                    <a:pt x="5310" y="18523"/>
                  </a:lnTo>
                  <a:lnTo>
                    <a:pt x="5431" y="18644"/>
                  </a:lnTo>
                  <a:lnTo>
                    <a:pt x="5672" y="18765"/>
                  </a:lnTo>
                  <a:lnTo>
                    <a:pt x="5853" y="18825"/>
                  </a:lnTo>
                  <a:lnTo>
                    <a:pt x="6336" y="18825"/>
                  </a:lnTo>
                  <a:lnTo>
                    <a:pt x="6517" y="18765"/>
                  </a:lnTo>
                  <a:lnTo>
                    <a:pt x="6758" y="18644"/>
                  </a:lnTo>
                  <a:lnTo>
                    <a:pt x="6939" y="18523"/>
                  </a:lnTo>
                  <a:lnTo>
                    <a:pt x="7060" y="18342"/>
                  </a:lnTo>
                  <a:lnTo>
                    <a:pt x="7180" y="18101"/>
                  </a:lnTo>
                  <a:lnTo>
                    <a:pt x="7241" y="17920"/>
                  </a:lnTo>
                  <a:lnTo>
                    <a:pt x="7241" y="17679"/>
                  </a:lnTo>
                  <a:lnTo>
                    <a:pt x="7180" y="17317"/>
                  </a:lnTo>
                  <a:lnTo>
                    <a:pt x="7060" y="17015"/>
                  </a:lnTo>
                  <a:lnTo>
                    <a:pt x="6818" y="16774"/>
                  </a:lnTo>
                  <a:lnTo>
                    <a:pt x="6517" y="16593"/>
                  </a:lnTo>
                  <a:close/>
                  <a:moveTo>
                    <a:pt x="11645" y="16532"/>
                  </a:moveTo>
                  <a:lnTo>
                    <a:pt x="11464" y="16593"/>
                  </a:lnTo>
                  <a:lnTo>
                    <a:pt x="11223" y="16713"/>
                  </a:lnTo>
                  <a:lnTo>
                    <a:pt x="11042" y="16834"/>
                  </a:lnTo>
                  <a:lnTo>
                    <a:pt x="10921" y="17015"/>
                  </a:lnTo>
                  <a:lnTo>
                    <a:pt x="10800" y="17256"/>
                  </a:lnTo>
                  <a:lnTo>
                    <a:pt x="10740" y="17437"/>
                  </a:lnTo>
                  <a:lnTo>
                    <a:pt x="10740" y="17679"/>
                  </a:lnTo>
                  <a:lnTo>
                    <a:pt x="10740" y="17920"/>
                  </a:lnTo>
                  <a:lnTo>
                    <a:pt x="10800" y="18101"/>
                  </a:lnTo>
                  <a:lnTo>
                    <a:pt x="10921" y="18342"/>
                  </a:lnTo>
                  <a:lnTo>
                    <a:pt x="11042" y="18523"/>
                  </a:lnTo>
                  <a:lnTo>
                    <a:pt x="11223" y="18644"/>
                  </a:lnTo>
                  <a:lnTo>
                    <a:pt x="11464" y="18765"/>
                  </a:lnTo>
                  <a:lnTo>
                    <a:pt x="11645" y="18825"/>
                  </a:lnTo>
                  <a:lnTo>
                    <a:pt x="12128" y="18825"/>
                  </a:lnTo>
                  <a:lnTo>
                    <a:pt x="12309" y="18765"/>
                  </a:lnTo>
                  <a:lnTo>
                    <a:pt x="12550" y="18644"/>
                  </a:lnTo>
                  <a:lnTo>
                    <a:pt x="12731" y="18523"/>
                  </a:lnTo>
                  <a:lnTo>
                    <a:pt x="12852" y="18342"/>
                  </a:lnTo>
                  <a:lnTo>
                    <a:pt x="12973" y="18101"/>
                  </a:lnTo>
                  <a:lnTo>
                    <a:pt x="13033" y="17920"/>
                  </a:lnTo>
                  <a:lnTo>
                    <a:pt x="13033" y="17679"/>
                  </a:lnTo>
                  <a:lnTo>
                    <a:pt x="13033" y="17437"/>
                  </a:lnTo>
                  <a:lnTo>
                    <a:pt x="12973" y="17256"/>
                  </a:lnTo>
                  <a:lnTo>
                    <a:pt x="12852" y="17015"/>
                  </a:lnTo>
                  <a:lnTo>
                    <a:pt x="12731" y="16834"/>
                  </a:lnTo>
                  <a:lnTo>
                    <a:pt x="12550" y="16713"/>
                  </a:lnTo>
                  <a:lnTo>
                    <a:pt x="12309" y="16593"/>
                  </a:lnTo>
                  <a:lnTo>
                    <a:pt x="12128" y="16532"/>
                  </a:lnTo>
                  <a:close/>
                  <a:moveTo>
                    <a:pt x="17437" y="16532"/>
                  </a:moveTo>
                  <a:lnTo>
                    <a:pt x="17256" y="16593"/>
                  </a:lnTo>
                  <a:lnTo>
                    <a:pt x="17015" y="16713"/>
                  </a:lnTo>
                  <a:lnTo>
                    <a:pt x="16834" y="16834"/>
                  </a:lnTo>
                  <a:lnTo>
                    <a:pt x="16713" y="17015"/>
                  </a:lnTo>
                  <a:lnTo>
                    <a:pt x="16593" y="17256"/>
                  </a:lnTo>
                  <a:lnTo>
                    <a:pt x="16532" y="17437"/>
                  </a:lnTo>
                  <a:lnTo>
                    <a:pt x="16532" y="17679"/>
                  </a:lnTo>
                  <a:lnTo>
                    <a:pt x="16532" y="17920"/>
                  </a:lnTo>
                  <a:lnTo>
                    <a:pt x="16593" y="18101"/>
                  </a:lnTo>
                  <a:lnTo>
                    <a:pt x="16713" y="18342"/>
                  </a:lnTo>
                  <a:lnTo>
                    <a:pt x="16834" y="18523"/>
                  </a:lnTo>
                  <a:lnTo>
                    <a:pt x="17015" y="18644"/>
                  </a:lnTo>
                  <a:lnTo>
                    <a:pt x="17256" y="18765"/>
                  </a:lnTo>
                  <a:lnTo>
                    <a:pt x="17437" y="18825"/>
                  </a:lnTo>
                  <a:lnTo>
                    <a:pt x="17920" y="18825"/>
                  </a:lnTo>
                  <a:lnTo>
                    <a:pt x="18101" y="18765"/>
                  </a:lnTo>
                  <a:lnTo>
                    <a:pt x="18342" y="18644"/>
                  </a:lnTo>
                  <a:lnTo>
                    <a:pt x="18523" y="18523"/>
                  </a:lnTo>
                  <a:lnTo>
                    <a:pt x="18644" y="18342"/>
                  </a:lnTo>
                  <a:lnTo>
                    <a:pt x="18765" y="18101"/>
                  </a:lnTo>
                  <a:lnTo>
                    <a:pt x="18825" y="17920"/>
                  </a:lnTo>
                  <a:lnTo>
                    <a:pt x="18825" y="17679"/>
                  </a:lnTo>
                  <a:lnTo>
                    <a:pt x="18825" y="17437"/>
                  </a:lnTo>
                  <a:lnTo>
                    <a:pt x="18765" y="17256"/>
                  </a:lnTo>
                  <a:lnTo>
                    <a:pt x="18644" y="17015"/>
                  </a:lnTo>
                  <a:lnTo>
                    <a:pt x="18523" y="16834"/>
                  </a:lnTo>
                  <a:lnTo>
                    <a:pt x="18342" y="16713"/>
                  </a:lnTo>
                  <a:lnTo>
                    <a:pt x="18101" y="16593"/>
                  </a:lnTo>
                  <a:lnTo>
                    <a:pt x="17920" y="16532"/>
                  </a:lnTo>
                  <a:close/>
                  <a:moveTo>
                    <a:pt x="23230" y="16532"/>
                  </a:moveTo>
                  <a:lnTo>
                    <a:pt x="23049" y="16593"/>
                  </a:lnTo>
                  <a:lnTo>
                    <a:pt x="22807" y="16713"/>
                  </a:lnTo>
                  <a:lnTo>
                    <a:pt x="22626" y="16834"/>
                  </a:lnTo>
                  <a:lnTo>
                    <a:pt x="22506" y="17015"/>
                  </a:lnTo>
                  <a:lnTo>
                    <a:pt x="22385" y="17256"/>
                  </a:lnTo>
                  <a:lnTo>
                    <a:pt x="22325" y="17437"/>
                  </a:lnTo>
                  <a:lnTo>
                    <a:pt x="22325" y="17679"/>
                  </a:lnTo>
                  <a:lnTo>
                    <a:pt x="22325" y="17920"/>
                  </a:lnTo>
                  <a:lnTo>
                    <a:pt x="22385" y="18101"/>
                  </a:lnTo>
                  <a:lnTo>
                    <a:pt x="22506" y="18342"/>
                  </a:lnTo>
                  <a:lnTo>
                    <a:pt x="22626" y="18523"/>
                  </a:lnTo>
                  <a:lnTo>
                    <a:pt x="22807" y="18644"/>
                  </a:lnTo>
                  <a:lnTo>
                    <a:pt x="23049" y="18765"/>
                  </a:lnTo>
                  <a:lnTo>
                    <a:pt x="23230" y="18825"/>
                  </a:lnTo>
                  <a:lnTo>
                    <a:pt x="23712" y="18825"/>
                  </a:lnTo>
                  <a:lnTo>
                    <a:pt x="23893" y="18765"/>
                  </a:lnTo>
                  <a:lnTo>
                    <a:pt x="24135" y="18644"/>
                  </a:lnTo>
                  <a:lnTo>
                    <a:pt x="24316" y="18523"/>
                  </a:lnTo>
                  <a:lnTo>
                    <a:pt x="24436" y="18342"/>
                  </a:lnTo>
                  <a:lnTo>
                    <a:pt x="24557" y="18101"/>
                  </a:lnTo>
                  <a:lnTo>
                    <a:pt x="24617" y="17920"/>
                  </a:lnTo>
                  <a:lnTo>
                    <a:pt x="24617" y="17679"/>
                  </a:lnTo>
                  <a:lnTo>
                    <a:pt x="24617" y="17437"/>
                  </a:lnTo>
                  <a:lnTo>
                    <a:pt x="24557" y="17256"/>
                  </a:lnTo>
                  <a:lnTo>
                    <a:pt x="24436" y="17015"/>
                  </a:lnTo>
                  <a:lnTo>
                    <a:pt x="24316" y="16834"/>
                  </a:lnTo>
                  <a:lnTo>
                    <a:pt x="24135" y="16713"/>
                  </a:lnTo>
                  <a:lnTo>
                    <a:pt x="23893" y="16593"/>
                  </a:lnTo>
                  <a:lnTo>
                    <a:pt x="23712" y="16532"/>
                  </a:lnTo>
                  <a:close/>
                  <a:moveTo>
                    <a:pt x="29022" y="16532"/>
                  </a:moveTo>
                  <a:lnTo>
                    <a:pt x="28841" y="16593"/>
                  </a:lnTo>
                  <a:lnTo>
                    <a:pt x="28599" y="16713"/>
                  </a:lnTo>
                  <a:lnTo>
                    <a:pt x="28418" y="16834"/>
                  </a:lnTo>
                  <a:lnTo>
                    <a:pt x="28298" y="17015"/>
                  </a:lnTo>
                  <a:lnTo>
                    <a:pt x="28177" y="17256"/>
                  </a:lnTo>
                  <a:lnTo>
                    <a:pt x="28117" y="17437"/>
                  </a:lnTo>
                  <a:lnTo>
                    <a:pt x="28117" y="17679"/>
                  </a:lnTo>
                  <a:lnTo>
                    <a:pt x="28117" y="17920"/>
                  </a:lnTo>
                  <a:lnTo>
                    <a:pt x="28177" y="18101"/>
                  </a:lnTo>
                  <a:lnTo>
                    <a:pt x="28298" y="18342"/>
                  </a:lnTo>
                  <a:lnTo>
                    <a:pt x="28418" y="18523"/>
                  </a:lnTo>
                  <a:lnTo>
                    <a:pt x="28599" y="18644"/>
                  </a:lnTo>
                  <a:lnTo>
                    <a:pt x="28841" y="18765"/>
                  </a:lnTo>
                  <a:lnTo>
                    <a:pt x="29022" y="18825"/>
                  </a:lnTo>
                  <a:lnTo>
                    <a:pt x="29505" y="18825"/>
                  </a:lnTo>
                  <a:lnTo>
                    <a:pt x="29686" y="18765"/>
                  </a:lnTo>
                  <a:lnTo>
                    <a:pt x="29927" y="18644"/>
                  </a:lnTo>
                  <a:lnTo>
                    <a:pt x="30108" y="18523"/>
                  </a:lnTo>
                  <a:lnTo>
                    <a:pt x="30229" y="18342"/>
                  </a:lnTo>
                  <a:lnTo>
                    <a:pt x="30349" y="18101"/>
                  </a:lnTo>
                  <a:lnTo>
                    <a:pt x="30410" y="17920"/>
                  </a:lnTo>
                  <a:lnTo>
                    <a:pt x="30410" y="17679"/>
                  </a:lnTo>
                  <a:lnTo>
                    <a:pt x="30410" y="17437"/>
                  </a:lnTo>
                  <a:lnTo>
                    <a:pt x="30349" y="17256"/>
                  </a:lnTo>
                  <a:lnTo>
                    <a:pt x="30229" y="17015"/>
                  </a:lnTo>
                  <a:lnTo>
                    <a:pt x="30108" y="16834"/>
                  </a:lnTo>
                  <a:lnTo>
                    <a:pt x="29927" y="16713"/>
                  </a:lnTo>
                  <a:lnTo>
                    <a:pt x="29686" y="16593"/>
                  </a:lnTo>
                  <a:lnTo>
                    <a:pt x="29505" y="16532"/>
                  </a:lnTo>
                  <a:close/>
                  <a:moveTo>
                    <a:pt x="34814" y="16532"/>
                  </a:moveTo>
                  <a:lnTo>
                    <a:pt x="34633" y="16593"/>
                  </a:lnTo>
                  <a:lnTo>
                    <a:pt x="34392" y="16713"/>
                  </a:lnTo>
                  <a:lnTo>
                    <a:pt x="34211" y="16834"/>
                  </a:lnTo>
                  <a:lnTo>
                    <a:pt x="34090" y="17015"/>
                  </a:lnTo>
                  <a:lnTo>
                    <a:pt x="33969" y="17256"/>
                  </a:lnTo>
                  <a:lnTo>
                    <a:pt x="33909" y="17437"/>
                  </a:lnTo>
                  <a:lnTo>
                    <a:pt x="33909" y="17679"/>
                  </a:lnTo>
                  <a:lnTo>
                    <a:pt x="33909" y="17920"/>
                  </a:lnTo>
                  <a:lnTo>
                    <a:pt x="33969" y="18101"/>
                  </a:lnTo>
                  <a:lnTo>
                    <a:pt x="34090" y="18342"/>
                  </a:lnTo>
                  <a:lnTo>
                    <a:pt x="34211" y="18523"/>
                  </a:lnTo>
                  <a:lnTo>
                    <a:pt x="34392" y="18644"/>
                  </a:lnTo>
                  <a:lnTo>
                    <a:pt x="34633" y="18765"/>
                  </a:lnTo>
                  <a:lnTo>
                    <a:pt x="34814" y="18825"/>
                  </a:lnTo>
                  <a:lnTo>
                    <a:pt x="35297" y="18825"/>
                  </a:lnTo>
                  <a:lnTo>
                    <a:pt x="35478" y="18765"/>
                  </a:lnTo>
                  <a:lnTo>
                    <a:pt x="35719" y="18644"/>
                  </a:lnTo>
                  <a:lnTo>
                    <a:pt x="35900" y="18523"/>
                  </a:lnTo>
                  <a:lnTo>
                    <a:pt x="36021" y="18342"/>
                  </a:lnTo>
                  <a:lnTo>
                    <a:pt x="36141" y="18101"/>
                  </a:lnTo>
                  <a:lnTo>
                    <a:pt x="36202" y="17920"/>
                  </a:lnTo>
                  <a:lnTo>
                    <a:pt x="36202" y="17679"/>
                  </a:lnTo>
                  <a:lnTo>
                    <a:pt x="36202" y="17437"/>
                  </a:lnTo>
                  <a:lnTo>
                    <a:pt x="36141" y="17256"/>
                  </a:lnTo>
                  <a:lnTo>
                    <a:pt x="36021" y="17015"/>
                  </a:lnTo>
                  <a:lnTo>
                    <a:pt x="35900" y="16834"/>
                  </a:lnTo>
                  <a:lnTo>
                    <a:pt x="35719" y="16713"/>
                  </a:lnTo>
                  <a:lnTo>
                    <a:pt x="35478" y="16593"/>
                  </a:lnTo>
                  <a:lnTo>
                    <a:pt x="35297" y="16532"/>
                  </a:lnTo>
                  <a:close/>
                  <a:moveTo>
                    <a:pt x="40606" y="16532"/>
                  </a:moveTo>
                  <a:lnTo>
                    <a:pt x="40425" y="16593"/>
                  </a:lnTo>
                  <a:lnTo>
                    <a:pt x="40184" y="16713"/>
                  </a:lnTo>
                  <a:lnTo>
                    <a:pt x="40003" y="16834"/>
                  </a:lnTo>
                  <a:lnTo>
                    <a:pt x="39882" y="17015"/>
                  </a:lnTo>
                  <a:lnTo>
                    <a:pt x="39762" y="17256"/>
                  </a:lnTo>
                  <a:lnTo>
                    <a:pt x="39701" y="17437"/>
                  </a:lnTo>
                  <a:lnTo>
                    <a:pt x="39701" y="17679"/>
                  </a:lnTo>
                  <a:lnTo>
                    <a:pt x="39701" y="17920"/>
                  </a:lnTo>
                  <a:lnTo>
                    <a:pt x="39762" y="18101"/>
                  </a:lnTo>
                  <a:lnTo>
                    <a:pt x="39882" y="18342"/>
                  </a:lnTo>
                  <a:lnTo>
                    <a:pt x="40003" y="18523"/>
                  </a:lnTo>
                  <a:lnTo>
                    <a:pt x="40184" y="18644"/>
                  </a:lnTo>
                  <a:lnTo>
                    <a:pt x="40425" y="18765"/>
                  </a:lnTo>
                  <a:lnTo>
                    <a:pt x="40606" y="18825"/>
                  </a:lnTo>
                  <a:lnTo>
                    <a:pt x="41089" y="18825"/>
                  </a:lnTo>
                  <a:lnTo>
                    <a:pt x="41270" y="18765"/>
                  </a:lnTo>
                  <a:lnTo>
                    <a:pt x="41511" y="18644"/>
                  </a:lnTo>
                  <a:lnTo>
                    <a:pt x="41692" y="18523"/>
                  </a:lnTo>
                  <a:lnTo>
                    <a:pt x="41813" y="18342"/>
                  </a:lnTo>
                  <a:lnTo>
                    <a:pt x="41934" y="18101"/>
                  </a:lnTo>
                  <a:lnTo>
                    <a:pt x="41994" y="17920"/>
                  </a:lnTo>
                  <a:lnTo>
                    <a:pt x="41994" y="17679"/>
                  </a:lnTo>
                  <a:lnTo>
                    <a:pt x="41994" y="17437"/>
                  </a:lnTo>
                  <a:lnTo>
                    <a:pt x="41934" y="17256"/>
                  </a:lnTo>
                  <a:lnTo>
                    <a:pt x="41813" y="17015"/>
                  </a:lnTo>
                  <a:lnTo>
                    <a:pt x="41692" y="16834"/>
                  </a:lnTo>
                  <a:lnTo>
                    <a:pt x="41511" y="16713"/>
                  </a:lnTo>
                  <a:lnTo>
                    <a:pt x="41270" y="16593"/>
                  </a:lnTo>
                  <a:lnTo>
                    <a:pt x="41089" y="16532"/>
                  </a:lnTo>
                  <a:close/>
                  <a:moveTo>
                    <a:pt x="46399" y="16532"/>
                  </a:moveTo>
                  <a:lnTo>
                    <a:pt x="46218" y="16593"/>
                  </a:lnTo>
                  <a:lnTo>
                    <a:pt x="45976" y="16713"/>
                  </a:lnTo>
                  <a:lnTo>
                    <a:pt x="45795" y="16834"/>
                  </a:lnTo>
                  <a:lnTo>
                    <a:pt x="45674" y="17015"/>
                  </a:lnTo>
                  <a:lnTo>
                    <a:pt x="45554" y="17256"/>
                  </a:lnTo>
                  <a:lnTo>
                    <a:pt x="45493" y="17437"/>
                  </a:lnTo>
                  <a:lnTo>
                    <a:pt x="45493" y="17679"/>
                  </a:lnTo>
                  <a:lnTo>
                    <a:pt x="45493" y="17920"/>
                  </a:lnTo>
                  <a:lnTo>
                    <a:pt x="45554" y="18101"/>
                  </a:lnTo>
                  <a:lnTo>
                    <a:pt x="45674" y="18342"/>
                  </a:lnTo>
                  <a:lnTo>
                    <a:pt x="45795" y="18523"/>
                  </a:lnTo>
                  <a:lnTo>
                    <a:pt x="45976" y="18644"/>
                  </a:lnTo>
                  <a:lnTo>
                    <a:pt x="46218" y="18765"/>
                  </a:lnTo>
                  <a:lnTo>
                    <a:pt x="46399" y="18825"/>
                  </a:lnTo>
                  <a:lnTo>
                    <a:pt x="46881" y="18825"/>
                  </a:lnTo>
                  <a:lnTo>
                    <a:pt x="47062" y="18765"/>
                  </a:lnTo>
                  <a:lnTo>
                    <a:pt x="47304" y="18644"/>
                  </a:lnTo>
                  <a:lnTo>
                    <a:pt x="47485" y="18523"/>
                  </a:lnTo>
                  <a:lnTo>
                    <a:pt x="47605" y="18342"/>
                  </a:lnTo>
                  <a:lnTo>
                    <a:pt x="47726" y="18101"/>
                  </a:lnTo>
                  <a:lnTo>
                    <a:pt x="47786" y="17920"/>
                  </a:lnTo>
                  <a:lnTo>
                    <a:pt x="47786" y="17679"/>
                  </a:lnTo>
                  <a:lnTo>
                    <a:pt x="47786" y="17437"/>
                  </a:lnTo>
                  <a:lnTo>
                    <a:pt x="47726" y="17256"/>
                  </a:lnTo>
                  <a:lnTo>
                    <a:pt x="47605" y="17015"/>
                  </a:lnTo>
                  <a:lnTo>
                    <a:pt x="47485" y="16834"/>
                  </a:lnTo>
                  <a:lnTo>
                    <a:pt x="47304" y="16713"/>
                  </a:lnTo>
                  <a:lnTo>
                    <a:pt x="47062" y="16593"/>
                  </a:lnTo>
                  <a:lnTo>
                    <a:pt x="46881" y="16532"/>
                  </a:lnTo>
                  <a:close/>
                  <a:moveTo>
                    <a:pt x="52191" y="16532"/>
                  </a:moveTo>
                  <a:lnTo>
                    <a:pt x="52010" y="16593"/>
                  </a:lnTo>
                  <a:lnTo>
                    <a:pt x="51768" y="16713"/>
                  </a:lnTo>
                  <a:lnTo>
                    <a:pt x="51587" y="16834"/>
                  </a:lnTo>
                  <a:lnTo>
                    <a:pt x="51467" y="17015"/>
                  </a:lnTo>
                  <a:lnTo>
                    <a:pt x="51346" y="17256"/>
                  </a:lnTo>
                  <a:lnTo>
                    <a:pt x="51286" y="17437"/>
                  </a:lnTo>
                  <a:lnTo>
                    <a:pt x="51286" y="17679"/>
                  </a:lnTo>
                  <a:lnTo>
                    <a:pt x="51286" y="17920"/>
                  </a:lnTo>
                  <a:lnTo>
                    <a:pt x="51346" y="18101"/>
                  </a:lnTo>
                  <a:lnTo>
                    <a:pt x="51467" y="18342"/>
                  </a:lnTo>
                  <a:lnTo>
                    <a:pt x="51587" y="18523"/>
                  </a:lnTo>
                  <a:lnTo>
                    <a:pt x="51768" y="18644"/>
                  </a:lnTo>
                  <a:lnTo>
                    <a:pt x="52010" y="18765"/>
                  </a:lnTo>
                  <a:lnTo>
                    <a:pt x="52191" y="18825"/>
                  </a:lnTo>
                  <a:lnTo>
                    <a:pt x="52673" y="18825"/>
                  </a:lnTo>
                  <a:lnTo>
                    <a:pt x="52854" y="18765"/>
                  </a:lnTo>
                  <a:lnTo>
                    <a:pt x="53096" y="18644"/>
                  </a:lnTo>
                  <a:lnTo>
                    <a:pt x="53277" y="18523"/>
                  </a:lnTo>
                  <a:lnTo>
                    <a:pt x="53397" y="18342"/>
                  </a:lnTo>
                  <a:lnTo>
                    <a:pt x="53518" y="18101"/>
                  </a:lnTo>
                  <a:lnTo>
                    <a:pt x="53578" y="17920"/>
                  </a:lnTo>
                  <a:lnTo>
                    <a:pt x="53578" y="17679"/>
                  </a:lnTo>
                  <a:lnTo>
                    <a:pt x="53578" y="17437"/>
                  </a:lnTo>
                  <a:lnTo>
                    <a:pt x="53518" y="17256"/>
                  </a:lnTo>
                  <a:lnTo>
                    <a:pt x="53397" y="17015"/>
                  </a:lnTo>
                  <a:lnTo>
                    <a:pt x="53277" y="16834"/>
                  </a:lnTo>
                  <a:lnTo>
                    <a:pt x="53096" y="16713"/>
                  </a:lnTo>
                  <a:lnTo>
                    <a:pt x="52854" y="16593"/>
                  </a:lnTo>
                  <a:lnTo>
                    <a:pt x="52673" y="16532"/>
                  </a:lnTo>
                  <a:close/>
                  <a:moveTo>
                    <a:pt x="57983" y="16532"/>
                  </a:moveTo>
                  <a:lnTo>
                    <a:pt x="57802" y="16593"/>
                  </a:lnTo>
                  <a:lnTo>
                    <a:pt x="57561" y="16713"/>
                  </a:lnTo>
                  <a:lnTo>
                    <a:pt x="57380" y="16834"/>
                  </a:lnTo>
                  <a:lnTo>
                    <a:pt x="57259" y="17015"/>
                  </a:lnTo>
                  <a:lnTo>
                    <a:pt x="57138" y="17256"/>
                  </a:lnTo>
                  <a:lnTo>
                    <a:pt x="57078" y="17437"/>
                  </a:lnTo>
                  <a:lnTo>
                    <a:pt x="57078" y="17679"/>
                  </a:lnTo>
                  <a:lnTo>
                    <a:pt x="57078" y="17920"/>
                  </a:lnTo>
                  <a:lnTo>
                    <a:pt x="57138" y="18101"/>
                  </a:lnTo>
                  <a:lnTo>
                    <a:pt x="57259" y="18342"/>
                  </a:lnTo>
                  <a:lnTo>
                    <a:pt x="57380" y="18523"/>
                  </a:lnTo>
                  <a:lnTo>
                    <a:pt x="57561" y="18644"/>
                  </a:lnTo>
                  <a:lnTo>
                    <a:pt x="57802" y="18765"/>
                  </a:lnTo>
                  <a:lnTo>
                    <a:pt x="57983" y="18825"/>
                  </a:lnTo>
                  <a:lnTo>
                    <a:pt x="58466" y="18825"/>
                  </a:lnTo>
                  <a:lnTo>
                    <a:pt x="58647" y="18765"/>
                  </a:lnTo>
                  <a:lnTo>
                    <a:pt x="58888" y="18644"/>
                  </a:lnTo>
                  <a:lnTo>
                    <a:pt x="59069" y="18523"/>
                  </a:lnTo>
                  <a:lnTo>
                    <a:pt x="59190" y="18342"/>
                  </a:lnTo>
                  <a:lnTo>
                    <a:pt x="59310" y="18101"/>
                  </a:lnTo>
                  <a:lnTo>
                    <a:pt x="59371" y="17920"/>
                  </a:lnTo>
                  <a:lnTo>
                    <a:pt x="59371" y="17679"/>
                  </a:lnTo>
                  <a:lnTo>
                    <a:pt x="59371" y="17437"/>
                  </a:lnTo>
                  <a:lnTo>
                    <a:pt x="59310" y="17256"/>
                  </a:lnTo>
                  <a:lnTo>
                    <a:pt x="59190" y="17015"/>
                  </a:lnTo>
                  <a:lnTo>
                    <a:pt x="59069" y="16834"/>
                  </a:lnTo>
                  <a:lnTo>
                    <a:pt x="58888" y="16713"/>
                  </a:lnTo>
                  <a:lnTo>
                    <a:pt x="58647" y="16593"/>
                  </a:lnTo>
                  <a:lnTo>
                    <a:pt x="58466" y="16532"/>
                  </a:lnTo>
                  <a:close/>
                  <a:moveTo>
                    <a:pt x="63775" y="16532"/>
                  </a:moveTo>
                  <a:lnTo>
                    <a:pt x="63594" y="16593"/>
                  </a:lnTo>
                  <a:lnTo>
                    <a:pt x="63353" y="16713"/>
                  </a:lnTo>
                  <a:lnTo>
                    <a:pt x="63172" y="16834"/>
                  </a:lnTo>
                  <a:lnTo>
                    <a:pt x="63051" y="17015"/>
                  </a:lnTo>
                  <a:lnTo>
                    <a:pt x="62931" y="17256"/>
                  </a:lnTo>
                  <a:lnTo>
                    <a:pt x="62870" y="17437"/>
                  </a:lnTo>
                  <a:lnTo>
                    <a:pt x="62870" y="17679"/>
                  </a:lnTo>
                  <a:lnTo>
                    <a:pt x="62870" y="17920"/>
                  </a:lnTo>
                  <a:lnTo>
                    <a:pt x="62931" y="18101"/>
                  </a:lnTo>
                  <a:lnTo>
                    <a:pt x="63051" y="18342"/>
                  </a:lnTo>
                  <a:lnTo>
                    <a:pt x="63172" y="18523"/>
                  </a:lnTo>
                  <a:lnTo>
                    <a:pt x="63353" y="18644"/>
                  </a:lnTo>
                  <a:lnTo>
                    <a:pt x="63594" y="18765"/>
                  </a:lnTo>
                  <a:lnTo>
                    <a:pt x="63775" y="18825"/>
                  </a:lnTo>
                  <a:lnTo>
                    <a:pt x="64258" y="18825"/>
                  </a:lnTo>
                  <a:lnTo>
                    <a:pt x="64439" y="18765"/>
                  </a:lnTo>
                  <a:lnTo>
                    <a:pt x="64680" y="18644"/>
                  </a:lnTo>
                  <a:lnTo>
                    <a:pt x="64861" y="18523"/>
                  </a:lnTo>
                  <a:lnTo>
                    <a:pt x="64982" y="18342"/>
                  </a:lnTo>
                  <a:lnTo>
                    <a:pt x="65103" y="18101"/>
                  </a:lnTo>
                  <a:lnTo>
                    <a:pt x="65163" y="17920"/>
                  </a:lnTo>
                  <a:lnTo>
                    <a:pt x="65163" y="17679"/>
                  </a:lnTo>
                  <a:lnTo>
                    <a:pt x="65163" y="17437"/>
                  </a:lnTo>
                  <a:lnTo>
                    <a:pt x="65103" y="17256"/>
                  </a:lnTo>
                  <a:lnTo>
                    <a:pt x="64982" y="17015"/>
                  </a:lnTo>
                  <a:lnTo>
                    <a:pt x="64861" y="16834"/>
                  </a:lnTo>
                  <a:lnTo>
                    <a:pt x="64680" y="16713"/>
                  </a:lnTo>
                  <a:lnTo>
                    <a:pt x="64439" y="16593"/>
                  </a:lnTo>
                  <a:lnTo>
                    <a:pt x="64258" y="16532"/>
                  </a:lnTo>
                  <a:close/>
                  <a:moveTo>
                    <a:pt x="69386" y="16593"/>
                  </a:moveTo>
                  <a:lnTo>
                    <a:pt x="69085" y="16774"/>
                  </a:lnTo>
                  <a:lnTo>
                    <a:pt x="68843" y="17015"/>
                  </a:lnTo>
                  <a:lnTo>
                    <a:pt x="68723" y="17317"/>
                  </a:lnTo>
                  <a:lnTo>
                    <a:pt x="68662" y="17679"/>
                  </a:lnTo>
                  <a:lnTo>
                    <a:pt x="68662" y="17920"/>
                  </a:lnTo>
                  <a:lnTo>
                    <a:pt x="68723" y="18101"/>
                  </a:lnTo>
                  <a:lnTo>
                    <a:pt x="68843" y="18342"/>
                  </a:lnTo>
                  <a:lnTo>
                    <a:pt x="68964" y="18523"/>
                  </a:lnTo>
                  <a:lnTo>
                    <a:pt x="69145" y="18644"/>
                  </a:lnTo>
                  <a:lnTo>
                    <a:pt x="69386" y="18765"/>
                  </a:lnTo>
                  <a:lnTo>
                    <a:pt x="69567" y="18825"/>
                  </a:lnTo>
                  <a:lnTo>
                    <a:pt x="70050" y="18825"/>
                  </a:lnTo>
                  <a:lnTo>
                    <a:pt x="70231" y="18765"/>
                  </a:lnTo>
                  <a:lnTo>
                    <a:pt x="70472" y="18644"/>
                  </a:lnTo>
                  <a:lnTo>
                    <a:pt x="70593" y="18523"/>
                  </a:lnTo>
                  <a:lnTo>
                    <a:pt x="69386" y="16593"/>
                  </a:lnTo>
                  <a:close/>
                  <a:moveTo>
                    <a:pt x="4284" y="20273"/>
                  </a:moveTo>
                  <a:lnTo>
                    <a:pt x="3620" y="21661"/>
                  </a:lnTo>
                  <a:lnTo>
                    <a:pt x="3922" y="21480"/>
                  </a:lnTo>
                  <a:lnTo>
                    <a:pt x="4164" y="21238"/>
                  </a:lnTo>
                  <a:lnTo>
                    <a:pt x="4284" y="20937"/>
                  </a:lnTo>
                  <a:lnTo>
                    <a:pt x="4345" y="20575"/>
                  </a:lnTo>
                  <a:lnTo>
                    <a:pt x="4284" y="20273"/>
                  </a:lnTo>
                  <a:close/>
                  <a:moveTo>
                    <a:pt x="71619" y="20273"/>
                  </a:moveTo>
                  <a:lnTo>
                    <a:pt x="71559" y="20575"/>
                  </a:lnTo>
                  <a:lnTo>
                    <a:pt x="71619" y="20937"/>
                  </a:lnTo>
                  <a:lnTo>
                    <a:pt x="71740" y="21238"/>
                  </a:lnTo>
                  <a:lnTo>
                    <a:pt x="71981" y="21480"/>
                  </a:lnTo>
                  <a:lnTo>
                    <a:pt x="72283" y="21661"/>
                  </a:lnTo>
                  <a:lnTo>
                    <a:pt x="71619" y="20273"/>
                  </a:lnTo>
                  <a:close/>
                  <a:moveTo>
                    <a:pt x="8749" y="19428"/>
                  </a:moveTo>
                  <a:lnTo>
                    <a:pt x="8568" y="19489"/>
                  </a:lnTo>
                  <a:lnTo>
                    <a:pt x="8327" y="19609"/>
                  </a:lnTo>
                  <a:lnTo>
                    <a:pt x="8146" y="19730"/>
                  </a:lnTo>
                  <a:lnTo>
                    <a:pt x="8025" y="19911"/>
                  </a:lnTo>
                  <a:lnTo>
                    <a:pt x="7904" y="20152"/>
                  </a:lnTo>
                  <a:lnTo>
                    <a:pt x="7844" y="20333"/>
                  </a:lnTo>
                  <a:lnTo>
                    <a:pt x="7844" y="20575"/>
                  </a:lnTo>
                  <a:lnTo>
                    <a:pt x="7844" y="20816"/>
                  </a:lnTo>
                  <a:lnTo>
                    <a:pt x="7904" y="20997"/>
                  </a:lnTo>
                  <a:lnTo>
                    <a:pt x="8025" y="21238"/>
                  </a:lnTo>
                  <a:lnTo>
                    <a:pt x="8146" y="21419"/>
                  </a:lnTo>
                  <a:lnTo>
                    <a:pt x="8327" y="21540"/>
                  </a:lnTo>
                  <a:lnTo>
                    <a:pt x="8568" y="21661"/>
                  </a:lnTo>
                  <a:lnTo>
                    <a:pt x="8749" y="21721"/>
                  </a:lnTo>
                  <a:lnTo>
                    <a:pt x="9232" y="21721"/>
                  </a:lnTo>
                  <a:lnTo>
                    <a:pt x="9413" y="21661"/>
                  </a:lnTo>
                  <a:lnTo>
                    <a:pt x="9654" y="21540"/>
                  </a:lnTo>
                  <a:lnTo>
                    <a:pt x="9835" y="21419"/>
                  </a:lnTo>
                  <a:lnTo>
                    <a:pt x="9956" y="21238"/>
                  </a:lnTo>
                  <a:lnTo>
                    <a:pt x="10076" y="20997"/>
                  </a:lnTo>
                  <a:lnTo>
                    <a:pt x="10137" y="20816"/>
                  </a:lnTo>
                  <a:lnTo>
                    <a:pt x="10137" y="20575"/>
                  </a:lnTo>
                  <a:lnTo>
                    <a:pt x="10137" y="20333"/>
                  </a:lnTo>
                  <a:lnTo>
                    <a:pt x="10076" y="20152"/>
                  </a:lnTo>
                  <a:lnTo>
                    <a:pt x="9956" y="19911"/>
                  </a:lnTo>
                  <a:lnTo>
                    <a:pt x="9835" y="19730"/>
                  </a:lnTo>
                  <a:lnTo>
                    <a:pt x="9654" y="19609"/>
                  </a:lnTo>
                  <a:lnTo>
                    <a:pt x="9413" y="19489"/>
                  </a:lnTo>
                  <a:lnTo>
                    <a:pt x="9232" y="19428"/>
                  </a:lnTo>
                  <a:close/>
                  <a:moveTo>
                    <a:pt x="14541" y="19428"/>
                  </a:moveTo>
                  <a:lnTo>
                    <a:pt x="14360" y="19489"/>
                  </a:lnTo>
                  <a:lnTo>
                    <a:pt x="14119" y="19609"/>
                  </a:lnTo>
                  <a:lnTo>
                    <a:pt x="13938" y="19730"/>
                  </a:lnTo>
                  <a:lnTo>
                    <a:pt x="13817" y="19911"/>
                  </a:lnTo>
                  <a:lnTo>
                    <a:pt x="13697" y="20152"/>
                  </a:lnTo>
                  <a:lnTo>
                    <a:pt x="13636" y="20333"/>
                  </a:lnTo>
                  <a:lnTo>
                    <a:pt x="13636" y="20575"/>
                  </a:lnTo>
                  <a:lnTo>
                    <a:pt x="13636" y="20816"/>
                  </a:lnTo>
                  <a:lnTo>
                    <a:pt x="13697" y="20997"/>
                  </a:lnTo>
                  <a:lnTo>
                    <a:pt x="13817" y="21238"/>
                  </a:lnTo>
                  <a:lnTo>
                    <a:pt x="13938" y="21419"/>
                  </a:lnTo>
                  <a:lnTo>
                    <a:pt x="14119" y="21540"/>
                  </a:lnTo>
                  <a:lnTo>
                    <a:pt x="14360" y="21661"/>
                  </a:lnTo>
                  <a:lnTo>
                    <a:pt x="14541" y="21721"/>
                  </a:lnTo>
                  <a:lnTo>
                    <a:pt x="15024" y="21721"/>
                  </a:lnTo>
                  <a:lnTo>
                    <a:pt x="15205" y="21661"/>
                  </a:lnTo>
                  <a:lnTo>
                    <a:pt x="15446" y="21540"/>
                  </a:lnTo>
                  <a:lnTo>
                    <a:pt x="15627" y="21419"/>
                  </a:lnTo>
                  <a:lnTo>
                    <a:pt x="15748" y="21238"/>
                  </a:lnTo>
                  <a:lnTo>
                    <a:pt x="15869" y="20997"/>
                  </a:lnTo>
                  <a:lnTo>
                    <a:pt x="15929" y="20816"/>
                  </a:lnTo>
                  <a:lnTo>
                    <a:pt x="15929" y="20575"/>
                  </a:lnTo>
                  <a:lnTo>
                    <a:pt x="15929" y="20333"/>
                  </a:lnTo>
                  <a:lnTo>
                    <a:pt x="15869" y="20152"/>
                  </a:lnTo>
                  <a:lnTo>
                    <a:pt x="15748" y="19911"/>
                  </a:lnTo>
                  <a:lnTo>
                    <a:pt x="15627" y="19730"/>
                  </a:lnTo>
                  <a:lnTo>
                    <a:pt x="15446" y="19609"/>
                  </a:lnTo>
                  <a:lnTo>
                    <a:pt x="15205" y="19489"/>
                  </a:lnTo>
                  <a:lnTo>
                    <a:pt x="15024" y="19428"/>
                  </a:lnTo>
                  <a:close/>
                  <a:moveTo>
                    <a:pt x="20333" y="19428"/>
                  </a:moveTo>
                  <a:lnTo>
                    <a:pt x="20152" y="19489"/>
                  </a:lnTo>
                  <a:lnTo>
                    <a:pt x="19911" y="19609"/>
                  </a:lnTo>
                  <a:lnTo>
                    <a:pt x="19730" y="19730"/>
                  </a:lnTo>
                  <a:lnTo>
                    <a:pt x="19609" y="19911"/>
                  </a:lnTo>
                  <a:lnTo>
                    <a:pt x="19489" y="20152"/>
                  </a:lnTo>
                  <a:lnTo>
                    <a:pt x="19428" y="20333"/>
                  </a:lnTo>
                  <a:lnTo>
                    <a:pt x="19428" y="20575"/>
                  </a:lnTo>
                  <a:lnTo>
                    <a:pt x="19428" y="20816"/>
                  </a:lnTo>
                  <a:lnTo>
                    <a:pt x="19489" y="20997"/>
                  </a:lnTo>
                  <a:lnTo>
                    <a:pt x="19609" y="21238"/>
                  </a:lnTo>
                  <a:lnTo>
                    <a:pt x="19730" y="21419"/>
                  </a:lnTo>
                  <a:lnTo>
                    <a:pt x="19911" y="21540"/>
                  </a:lnTo>
                  <a:lnTo>
                    <a:pt x="20152" y="21661"/>
                  </a:lnTo>
                  <a:lnTo>
                    <a:pt x="20333" y="21721"/>
                  </a:lnTo>
                  <a:lnTo>
                    <a:pt x="20816" y="21721"/>
                  </a:lnTo>
                  <a:lnTo>
                    <a:pt x="20997" y="21661"/>
                  </a:lnTo>
                  <a:lnTo>
                    <a:pt x="21239" y="21540"/>
                  </a:lnTo>
                  <a:lnTo>
                    <a:pt x="21420" y="21419"/>
                  </a:lnTo>
                  <a:lnTo>
                    <a:pt x="21540" y="21238"/>
                  </a:lnTo>
                  <a:lnTo>
                    <a:pt x="21661" y="20997"/>
                  </a:lnTo>
                  <a:lnTo>
                    <a:pt x="21721" y="20816"/>
                  </a:lnTo>
                  <a:lnTo>
                    <a:pt x="21721" y="20575"/>
                  </a:lnTo>
                  <a:lnTo>
                    <a:pt x="21721" y="20333"/>
                  </a:lnTo>
                  <a:lnTo>
                    <a:pt x="21661" y="20152"/>
                  </a:lnTo>
                  <a:lnTo>
                    <a:pt x="21540" y="19911"/>
                  </a:lnTo>
                  <a:lnTo>
                    <a:pt x="21420" y="19730"/>
                  </a:lnTo>
                  <a:lnTo>
                    <a:pt x="21239" y="19609"/>
                  </a:lnTo>
                  <a:lnTo>
                    <a:pt x="20997" y="19489"/>
                  </a:lnTo>
                  <a:lnTo>
                    <a:pt x="20816" y="19428"/>
                  </a:lnTo>
                  <a:close/>
                  <a:moveTo>
                    <a:pt x="26126" y="19428"/>
                  </a:moveTo>
                  <a:lnTo>
                    <a:pt x="25945" y="19489"/>
                  </a:lnTo>
                  <a:lnTo>
                    <a:pt x="25703" y="19609"/>
                  </a:lnTo>
                  <a:lnTo>
                    <a:pt x="25522" y="19730"/>
                  </a:lnTo>
                  <a:lnTo>
                    <a:pt x="25402" y="19911"/>
                  </a:lnTo>
                  <a:lnTo>
                    <a:pt x="25281" y="20152"/>
                  </a:lnTo>
                  <a:lnTo>
                    <a:pt x="25221" y="20333"/>
                  </a:lnTo>
                  <a:lnTo>
                    <a:pt x="25221" y="20575"/>
                  </a:lnTo>
                  <a:lnTo>
                    <a:pt x="25221" y="20816"/>
                  </a:lnTo>
                  <a:lnTo>
                    <a:pt x="25281" y="20997"/>
                  </a:lnTo>
                  <a:lnTo>
                    <a:pt x="25402" y="21238"/>
                  </a:lnTo>
                  <a:lnTo>
                    <a:pt x="25522" y="21419"/>
                  </a:lnTo>
                  <a:lnTo>
                    <a:pt x="25703" y="21540"/>
                  </a:lnTo>
                  <a:lnTo>
                    <a:pt x="25945" y="21661"/>
                  </a:lnTo>
                  <a:lnTo>
                    <a:pt x="26126" y="21721"/>
                  </a:lnTo>
                  <a:lnTo>
                    <a:pt x="26608" y="21721"/>
                  </a:lnTo>
                  <a:lnTo>
                    <a:pt x="26789" y="21661"/>
                  </a:lnTo>
                  <a:lnTo>
                    <a:pt x="27031" y="21540"/>
                  </a:lnTo>
                  <a:lnTo>
                    <a:pt x="27212" y="21419"/>
                  </a:lnTo>
                  <a:lnTo>
                    <a:pt x="27332" y="21238"/>
                  </a:lnTo>
                  <a:lnTo>
                    <a:pt x="27453" y="20997"/>
                  </a:lnTo>
                  <a:lnTo>
                    <a:pt x="27513" y="20816"/>
                  </a:lnTo>
                  <a:lnTo>
                    <a:pt x="27513" y="20575"/>
                  </a:lnTo>
                  <a:lnTo>
                    <a:pt x="27513" y="20333"/>
                  </a:lnTo>
                  <a:lnTo>
                    <a:pt x="27453" y="20152"/>
                  </a:lnTo>
                  <a:lnTo>
                    <a:pt x="27332" y="19911"/>
                  </a:lnTo>
                  <a:lnTo>
                    <a:pt x="27212" y="19730"/>
                  </a:lnTo>
                  <a:lnTo>
                    <a:pt x="27031" y="19609"/>
                  </a:lnTo>
                  <a:lnTo>
                    <a:pt x="26789" y="19489"/>
                  </a:lnTo>
                  <a:lnTo>
                    <a:pt x="26608" y="19428"/>
                  </a:lnTo>
                  <a:close/>
                  <a:moveTo>
                    <a:pt x="31918" y="19428"/>
                  </a:moveTo>
                  <a:lnTo>
                    <a:pt x="31737" y="19489"/>
                  </a:lnTo>
                  <a:lnTo>
                    <a:pt x="31496" y="19609"/>
                  </a:lnTo>
                  <a:lnTo>
                    <a:pt x="31315" y="19730"/>
                  </a:lnTo>
                  <a:lnTo>
                    <a:pt x="31194" y="19911"/>
                  </a:lnTo>
                  <a:lnTo>
                    <a:pt x="31073" y="20152"/>
                  </a:lnTo>
                  <a:lnTo>
                    <a:pt x="31013" y="20333"/>
                  </a:lnTo>
                  <a:lnTo>
                    <a:pt x="31013" y="20575"/>
                  </a:lnTo>
                  <a:lnTo>
                    <a:pt x="31013" y="20816"/>
                  </a:lnTo>
                  <a:lnTo>
                    <a:pt x="31073" y="20997"/>
                  </a:lnTo>
                  <a:lnTo>
                    <a:pt x="31194" y="21238"/>
                  </a:lnTo>
                  <a:lnTo>
                    <a:pt x="31315" y="21419"/>
                  </a:lnTo>
                  <a:lnTo>
                    <a:pt x="31496" y="21540"/>
                  </a:lnTo>
                  <a:lnTo>
                    <a:pt x="31737" y="21661"/>
                  </a:lnTo>
                  <a:lnTo>
                    <a:pt x="31918" y="21721"/>
                  </a:lnTo>
                  <a:lnTo>
                    <a:pt x="32401" y="21721"/>
                  </a:lnTo>
                  <a:lnTo>
                    <a:pt x="32582" y="21661"/>
                  </a:lnTo>
                  <a:lnTo>
                    <a:pt x="32823" y="21540"/>
                  </a:lnTo>
                  <a:lnTo>
                    <a:pt x="33004" y="21419"/>
                  </a:lnTo>
                  <a:lnTo>
                    <a:pt x="33125" y="21238"/>
                  </a:lnTo>
                  <a:lnTo>
                    <a:pt x="33245" y="20997"/>
                  </a:lnTo>
                  <a:lnTo>
                    <a:pt x="33306" y="20816"/>
                  </a:lnTo>
                  <a:lnTo>
                    <a:pt x="33306" y="20575"/>
                  </a:lnTo>
                  <a:lnTo>
                    <a:pt x="33306" y="20333"/>
                  </a:lnTo>
                  <a:lnTo>
                    <a:pt x="33245" y="20152"/>
                  </a:lnTo>
                  <a:lnTo>
                    <a:pt x="33125" y="19911"/>
                  </a:lnTo>
                  <a:lnTo>
                    <a:pt x="33004" y="19730"/>
                  </a:lnTo>
                  <a:lnTo>
                    <a:pt x="32823" y="19609"/>
                  </a:lnTo>
                  <a:lnTo>
                    <a:pt x="32582" y="19489"/>
                  </a:lnTo>
                  <a:lnTo>
                    <a:pt x="32401" y="19428"/>
                  </a:lnTo>
                  <a:close/>
                  <a:moveTo>
                    <a:pt x="37710" y="19428"/>
                  </a:moveTo>
                  <a:lnTo>
                    <a:pt x="37529" y="19489"/>
                  </a:lnTo>
                  <a:lnTo>
                    <a:pt x="37288" y="19609"/>
                  </a:lnTo>
                  <a:lnTo>
                    <a:pt x="37107" y="19730"/>
                  </a:lnTo>
                  <a:lnTo>
                    <a:pt x="36986" y="19911"/>
                  </a:lnTo>
                  <a:lnTo>
                    <a:pt x="36865" y="20152"/>
                  </a:lnTo>
                  <a:lnTo>
                    <a:pt x="36805" y="20333"/>
                  </a:lnTo>
                  <a:lnTo>
                    <a:pt x="36805" y="20575"/>
                  </a:lnTo>
                  <a:lnTo>
                    <a:pt x="36805" y="20816"/>
                  </a:lnTo>
                  <a:lnTo>
                    <a:pt x="36865" y="20997"/>
                  </a:lnTo>
                  <a:lnTo>
                    <a:pt x="36986" y="21238"/>
                  </a:lnTo>
                  <a:lnTo>
                    <a:pt x="37107" y="21419"/>
                  </a:lnTo>
                  <a:lnTo>
                    <a:pt x="37288" y="21540"/>
                  </a:lnTo>
                  <a:lnTo>
                    <a:pt x="37529" y="21661"/>
                  </a:lnTo>
                  <a:lnTo>
                    <a:pt x="37710" y="21721"/>
                  </a:lnTo>
                  <a:lnTo>
                    <a:pt x="38193" y="21721"/>
                  </a:lnTo>
                  <a:lnTo>
                    <a:pt x="38374" y="21661"/>
                  </a:lnTo>
                  <a:lnTo>
                    <a:pt x="38615" y="21540"/>
                  </a:lnTo>
                  <a:lnTo>
                    <a:pt x="38796" y="21419"/>
                  </a:lnTo>
                  <a:lnTo>
                    <a:pt x="38917" y="21238"/>
                  </a:lnTo>
                  <a:lnTo>
                    <a:pt x="39038" y="20997"/>
                  </a:lnTo>
                  <a:lnTo>
                    <a:pt x="39098" y="20816"/>
                  </a:lnTo>
                  <a:lnTo>
                    <a:pt x="39098" y="20575"/>
                  </a:lnTo>
                  <a:lnTo>
                    <a:pt x="39098" y="20333"/>
                  </a:lnTo>
                  <a:lnTo>
                    <a:pt x="39038" y="20152"/>
                  </a:lnTo>
                  <a:lnTo>
                    <a:pt x="38917" y="19911"/>
                  </a:lnTo>
                  <a:lnTo>
                    <a:pt x="38796" y="19730"/>
                  </a:lnTo>
                  <a:lnTo>
                    <a:pt x="38615" y="19609"/>
                  </a:lnTo>
                  <a:lnTo>
                    <a:pt x="38374" y="19489"/>
                  </a:lnTo>
                  <a:lnTo>
                    <a:pt x="38193" y="19428"/>
                  </a:lnTo>
                  <a:close/>
                  <a:moveTo>
                    <a:pt x="43502" y="19428"/>
                  </a:moveTo>
                  <a:lnTo>
                    <a:pt x="43321" y="19489"/>
                  </a:lnTo>
                  <a:lnTo>
                    <a:pt x="43080" y="19609"/>
                  </a:lnTo>
                  <a:lnTo>
                    <a:pt x="42899" y="19730"/>
                  </a:lnTo>
                  <a:lnTo>
                    <a:pt x="42778" y="19911"/>
                  </a:lnTo>
                  <a:lnTo>
                    <a:pt x="42658" y="20152"/>
                  </a:lnTo>
                  <a:lnTo>
                    <a:pt x="42597" y="20333"/>
                  </a:lnTo>
                  <a:lnTo>
                    <a:pt x="42597" y="20575"/>
                  </a:lnTo>
                  <a:lnTo>
                    <a:pt x="42597" y="20816"/>
                  </a:lnTo>
                  <a:lnTo>
                    <a:pt x="42658" y="20997"/>
                  </a:lnTo>
                  <a:lnTo>
                    <a:pt x="42778" y="21238"/>
                  </a:lnTo>
                  <a:lnTo>
                    <a:pt x="42899" y="21419"/>
                  </a:lnTo>
                  <a:lnTo>
                    <a:pt x="43080" y="21540"/>
                  </a:lnTo>
                  <a:lnTo>
                    <a:pt x="43321" y="21661"/>
                  </a:lnTo>
                  <a:lnTo>
                    <a:pt x="43502" y="21721"/>
                  </a:lnTo>
                  <a:lnTo>
                    <a:pt x="43985" y="21721"/>
                  </a:lnTo>
                  <a:lnTo>
                    <a:pt x="44166" y="21661"/>
                  </a:lnTo>
                  <a:lnTo>
                    <a:pt x="44407" y="21540"/>
                  </a:lnTo>
                  <a:lnTo>
                    <a:pt x="44588" y="21419"/>
                  </a:lnTo>
                  <a:lnTo>
                    <a:pt x="44709" y="21238"/>
                  </a:lnTo>
                  <a:lnTo>
                    <a:pt x="44830" y="20997"/>
                  </a:lnTo>
                  <a:lnTo>
                    <a:pt x="44890" y="20816"/>
                  </a:lnTo>
                  <a:lnTo>
                    <a:pt x="44890" y="20575"/>
                  </a:lnTo>
                  <a:lnTo>
                    <a:pt x="44890" y="20333"/>
                  </a:lnTo>
                  <a:lnTo>
                    <a:pt x="44830" y="20152"/>
                  </a:lnTo>
                  <a:lnTo>
                    <a:pt x="44709" y="19911"/>
                  </a:lnTo>
                  <a:lnTo>
                    <a:pt x="44588" y="19730"/>
                  </a:lnTo>
                  <a:lnTo>
                    <a:pt x="44407" y="19609"/>
                  </a:lnTo>
                  <a:lnTo>
                    <a:pt x="44166" y="19489"/>
                  </a:lnTo>
                  <a:lnTo>
                    <a:pt x="43985" y="19428"/>
                  </a:lnTo>
                  <a:close/>
                  <a:moveTo>
                    <a:pt x="49295" y="19428"/>
                  </a:moveTo>
                  <a:lnTo>
                    <a:pt x="49114" y="19489"/>
                  </a:lnTo>
                  <a:lnTo>
                    <a:pt x="48872" y="19609"/>
                  </a:lnTo>
                  <a:lnTo>
                    <a:pt x="48691" y="19730"/>
                  </a:lnTo>
                  <a:lnTo>
                    <a:pt x="48571" y="19911"/>
                  </a:lnTo>
                  <a:lnTo>
                    <a:pt x="48450" y="20152"/>
                  </a:lnTo>
                  <a:lnTo>
                    <a:pt x="48390" y="20333"/>
                  </a:lnTo>
                  <a:lnTo>
                    <a:pt x="48390" y="20575"/>
                  </a:lnTo>
                  <a:lnTo>
                    <a:pt x="48390" y="20816"/>
                  </a:lnTo>
                  <a:lnTo>
                    <a:pt x="48450" y="20997"/>
                  </a:lnTo>
                  <a:lnTo>
                    <a:pt x="48571" y="21238"/>
                  </a:lnTo>
                  <a:lnTo>
                    <a:pt x="48691" y="21419"/>
                  </a:lnTo>
                  <a:lnTo>
                    <a:pt x="48872" y="21540"/>
                  </a:lnTo>
                  <a:lnTo>
                    <a:pt x="49114" y="21661"/>
                  </a:lnTo>
                  <a:lnTo>
                    <a:pt x="49295" y="21721"/>
                  </a:lnTo>
                  <a:lnTo>
                    <a:pt x="49777" y="21721"/>
                  </a:lnTo>
                  <a:lnTo>
                    <a:pt x="49958" y="21661"/>
                  </a:lnTo>
                  <a:lnTo>
                    <a:pt x="50200" y="21540"/>
                  </a:lnTo>
                  <a:lnTo>
                    <a:pt x="50381" y="21419"/>
                  </a:lnTo>
                  <a:lnTo>
                    <a:pt x="50501" y="21238"/>
                  </a:lnTo>
                  <a:lnTo>
                    <a:pt x="50622" y="20997"/>
                  </a:lnTo>
                  <a:lnTo>
                    <a:pt x="50682" y="20816"/>
                  </a:lnTo>
                  <a:lnTo>
                    <a:pt x="50682" y="20575"/>
                  </a:lnTo>
                  <a:lnTo>
                    <a:pt x="50682" y="20333"/>
                  </a:lnTo>
                  <a:lnTo>
                    <a:pt x="50622" y="20152"/>
                  </a:lnTo>
                  <a:lnTo>
                    <a:pt x="50501" y="19911"/>
                  </a:lnTo>
                  <a:lnTo>
                    <a:pt x="50381" y="19730"/>
                  </a:lnTo>
                  <a:lnTo>
                    <a:pt x="50200" y="19609"/>
                  </a:lnTo>
                  <a:lnTo>
                    <a:pt x="49958" y="19489"/>
                  </a:lnTo>
                  <a:lnTo>
                    <a:pt x="49777" y="19428"/>
                  </a:lnTo>
                  <a:close/>
                  <a:moveTo>
                    <a:pt x="55087" y="19428"/>
                  </a:moveTo>
                  <a:lnTo>
                    <a:pt x="54906" y="19489"/>
                  </a:lnTo>
                  <a:lnTo>
                    <a:pt x="54665" y="19609"/>
                  </a:lnTo>
                  <a:lnTo>
                    <a:pt x="54483" y="19730"/>
                  </a:lnTo>
                  <a:lnTo>
                    <a:pt x="54363" y="19911"/>
                  </a:lnTo>
                  <a:lnTo>
                    <a:pt x="54242" y="20152"/>
                  </a:lnTo>
                  <a:lnTo>
                    <a:pt x="54182" y="20333"/>
                  </a:lnTo>
                  <a:lnTo>
                    <a:pt x="54182" y="20575"/>
                  </a:lnTo>
                  <a:lnTo>
                    <a:pt x="54182" y="20816"/>
                  </a:lnTo>
                  <a:lnTo>
                    <a:pt x="54242" y="20997"/>
                  </a:lnTo>
                  <a:lnTo>
                    <a:pt x="54363" y="21238"/>
                  </a:lnTo>
                  <a:lnTo>
                    <a:pt x="54483" y="21419"/>
                  </a:lnTo>
                  <a:lnTo>
                    <a:pt x="54665" y="21540"/>
                  </a:lnTo>
                  <a:lnTo>
                    <a:pt x="54906" y="21661"/>
                  </a:lnTo>
                  <a:lnTo>
                    <a:pt x="55087" y="21721"/>
                  </a:lnTo>
                  <a:lnTo>
                    <a:pt x="55570" y="21721"/>
                  </a:lnTo>
                  <a:lnTo>
                    <a:pt x="55751" y="21661"/>
                  </a:lnTo>
                  <a:lnTo>
                    <a:pt x="55992" y="21540"/>
                  </a:lnTo>
                  <a:lnTo>
                    <a:pt x="56173" y="21419"/>
                  </a:lnTo>
                  <a:lnTo>
                    <a:pt x="56294" y="21238"/>
                  </a:lnTo>
                  <a:lnTo>
                    <a:pt x="56414" y="20997"/>
                  </a:lnTo>
                  <a:lnTo>
                    <a:pt x="56475" y="20816"/>
                  </a:lnTo>
                  <a:lnTo>
                    <a:pt x="56475" y="20575"/>
                  </a:lnTo>
                  <a:lnTo>
                    <a:pt x="56475" y="20333"/>
                  </a:lnTo>
                  <a:lnTo>
                    <a:pt x="56414" y="20152"/>
                  </a:lnTo>
                  <a:lnTo>
                    <a:pt x="56294" y="19911"/>
                  </a:lnTo>
                  <a:lnTo>
                    <a:pt x="56173" y="19730"/>
                  </a:lnTo>
                  <a:lnTo>
                    <a:pt x="55992" y="19609"/>
                  </a:lnTo>
                  <a:lnTo>
                    <a:pt x="55751" y="19489"/>
                  </a:lnTo>
                  <a:lnTo>
                    <a:pt x="55570" y="19428"/>
                  </a:lnTo>
                  <a:close/>
                  <a:moveTo>
                    <a:pt x="60879" y="19428"/>
                  </a:moveTo>
                  <a:lnTo>
                    <a:pt x="60698" y="19489"/>
                  </a:lnTo>
                  <a:lnTo>
                    <a:pt x="60457" y="19609"/>
                  </a:lnTo>
                  <a:lnTo>
                    <a:pt x="60276" y="19730"/>
                  </a:lnTo>
                  <a:lnTo>
                    <a:pt x="60155" y="19911"/>
                  </a:lnTo>
                  <a:lnTo>
                    <a:pt x="60034" y="20152"/>
                  </a:lnTo>
                  <a:lnTo>
                    <a:pt x="59974" y="20333"/>
                  </a:lnTo>
                  <a:lnTo>
                    <a:pt x="59974" y="20575"/>
                  </a:lnTo>
                  <a:lnTo>
                    <a:pt x="59974" y="20816"/>
                  </a:lnTo>
                  <a:lnTo>
                    <a:pt x="60034" y="20997"/>
                  </a:lnTo>
                  <a:lnTo>
                    <a:pt x="60155" y="21238"/>
                  </a:lnTo>
                  <a:lnTo>
                    <a:pt x="60276" y="21419"/>
                  </a:lnTo>
                  <a:lnTo>
                    <a:pt x="60457" y="21540"/>
                  </a:lnTo>
                  <a:lnTo>
                    <a:pt x="60698" y="21661"/>
                  </a:lnTo>
                  <a:lnTo>
                    <a:pt x="60879" y="21721"/>
                  </a:lnTo>
                  <a:lnTo>
                    <a:pt x="61362" y="21721"/>
                  </a:lnTo>
                  <a:lnTo>
                    <a:pt x="61543" y="21661"/>
                  </a:lnTo>
                  <a:lnTo>
                    <a:pt x="61784" y="21540"/>
                  </a:lnTo>
                  <a:lnTo>
                    <a:pt x="61965" y="21419"/>
                  </a:lnTo>
                  <a:lnTo>
                    <a:pt x="62086" y="21238"/>
                  </a:lnTo>
                  <a:lnTo>
                    <a:pt x="62206" y="20997"/>
                  </a:lnTo>
                  <a:lnTo>
                    <a:pt x="62267" y="20816"/>
                  </a:lnTo>
                  <a:lnTo>
                    <a:pt x="62267" y="20575"/>
                  </a:lnTo>
                  <a:lnTo>
                    <a:pt x="62267" y="20333"/>
                  </a:lnTo>
                  <a:lnTo>
                    <a:pt x="62206" y="20152"/>
                  </a:lnTo>
                  <a:lnTo>
                    <a:pt x="62086" y="19911"/>
                  </a:lnTo>
                  <a:lnTo>
                    <a:pt x="61965" y="19730"/>
                  </a:lnTo>
                  <a:lnTo>
                    <a:pt x="61784" y="19609"/>
                  </a:lnTo>
                  <a:lnTo>
                    <a:pt x="61543" y="19489"/>
                  </a:lnTo>
                  <a:lnTo>
                    <a:pt x="61362" y="19428"/>
                  </a:lnTo>
                  <a:close/>
                  <a:moveTo>
                    <a:pt x="66671" y="19428"/>
                  </a:moveTo>
                  <a:lnTo>
                    <a:pt x="66490" y="19489"/>
                  </a:lnTo>
                  <a:lnTo>
                    <a:pt x="66249" y="19609"/>
                  </a:lnTo>
                  <a:lnTo>
                    <a:pt x="66068" y="19730"/>
                  </a:lnTo>
                  <a:lnTo>
                    <a:pt x="65947" y="19911"/>
                  </a:lnTo>
                  <a:lnTo>
                    <a:pt x="65827" y="20152"/>
                  </a:lnTo>
                  <a:lnTo>
                    <a:pt x="65766" y="20333"/>
                  </a:lnTo>
                  <a:lnTo>
                    <a:pt x="65766" y="20575"/>
                  </a:lnTo>
                  <a:lnTo>
                    <a:pt x="65766" y="20816"/>
                  </a:lnTo>
                  <a:lnTo>
                    <a:pt x="65827" y="20997"/>
                  </a:lnTo>
                  <a:lnTo>
                    <a:pt x="65947" y="21238"/>
                  </a:lnTo>
                  <a:lnTo>
                    <a:pt x="66068" y="21419"/>
                  </a:lnTo>
                  <a:lnTo>
                    <a:pt x="66249" y="21540"/>
                  </a:lnTo>
                  <a:lnTo>
                    <a:pt x="66490" y="21661"/>
                  </a:lnTo>
                  <a:lnTo>
                    <a:pt x="66671" y="21721"/>
                  </a:lnTo>
                  <a:lnTo>
                    <a:pt x="67154" y="21721"/>
                  </a:lnTo>
                  <a:lnTo>
                    <a:pt x="67335" y="21661"/>
                  </a:lnTo>
                  <a:lnTo>
                    <a:pt x="67576" y="21540"/>
                  </a:lnTo>
                  <a:lnTo>
                    <a:pt x="67757" y="21419"/>
                  </a:lnTo>
                  <a:lnTo>
                    <a:pt x="67878" y="21238"/>
                  </a:lnTo>
                  <a:lnTo>
                    <a:pt x="67999" y="20997"/>
                  </a:lnTo>
                  <a:lnTo>
                    <a:pt x="68059" y="20816"/>
                  </a:lnTo>
                  <a:lnTo>
                    <a:pt x="68059" y="20575"/>
                  </a:lnTo>
                  <a:lnTo>
                    <a:pt x="68059" y="20333"/>
                  </a:lnTo>
                  <a:lnTo>
                    <a:pt x="67999" y="20152"/>
                  </a:lnTo>
                  <a:lnTo>
                    <a:pt x="67878" y="19911"/>
                  </a:lnTo>
                  <a:lnTo>
                    <a:pt x="67757" y="19730"/>
                  </a:lnTo>
                  <a:lnTo>
                    <a:pt x="67576" y="19609"/>
                  </a:lnTo>
                  <a:lnTo>
                    <a:pt x="67335" y="19489"/>
                  </a:lnTo>
                  <a:lnTo>
                    <a:pt x="67154" y="19428"/>
                  </a:lnTo>
                  <a:close/>
                  <a:moveTo>
                    <a:pt x="5853" y="22324"/>
                  </a:moveTo>
                  <a:lnTo>
                    <a:pt x="5672" y="22385"/>
                  </a:lnTo>
                  <a:lnTo>
                    <a:pt x="5431" y="22505"/>
                  </a:lnTo>
                  <a:lnTo>
                    <a:pt x="5250" y="22626"/>
                  </a:lnTo>
                  <a:lnTo>
                    <a:pt x="5129" y="22807"/>
                  </a:lnTo>
                  <a:lnTo>
                    <a:pt x="5008" y="23048"/>
                  </a:lnTo>
                  <a:lnTo>
                    <a:pt x="4948" y="23229"/>
                  </a:lnTo>
                  <a:lnTo>
                    <a:pt x="4948" y="23471"/>
                  </a:lnTo>
                  <a:lnTo>
                    <a:pt x="4948" y="23712"/>
                  </a:lnTo>
                  <a:lnTo>
                    <a:pt x="5008" y="23893"/>
                  </a:lnTo>
                  <a:lnTo>
                    <a:pt x="5129" y="24135"/>
                  </a:lnTo>
                  <a:lnTo>
                    <a:pt x="5250" y="24316"/>
                  </a:lnTo>
                  <a:lnTo>
                    <a:pt x="5431" y="24436"/>
                  </a:lnTo>
                  <a:lnTo>
                    <a:pt x="5672" y="24557"/>
                  </a:lnTo>
                  <a:lnTo>
                    <a:pt x="5853" y="24617"/>
                  </a:lnTo>
                  <a:lnTo>
                    <a:pt x="6336" y="24617"/>
                  </a:lnTo>
                  <a:lnTo>
                    <a:pt x="6517" y="24557"/>
                  </a:lnTo>
                  <a:lnTo>
                    <a:pt x="6758" y="24436"/>
                  </a:lnTo>
                  <a:lnTo>
                    <a:pt x="6939" y="24316"/>
                  </a:lnTo>
                  <a:lnTo>
                    <a:pt x="7060" y="24135"/>
                  </a:lnTo>
                  <a:lnTo>
                    <a:pt x="7180" y="23893"/>
                  </a:lnTo>
                  <a:lnTo>
                    <a:pt x="7241" y="23712"/>
                  </a:lnTo>
                  <a:lnTo>
                    <a:pt x="7241" y="23471"/>
                  </a:lnTo>
                  <a:lnTo>
                    <a:pt x="7241" y="23229"/>
                  </a:lnTo>
                  <a:lnTo>
                    <a:pt x="7180" y="23048"/>
                  </a:lnTo>
                  <a:lnTo>
                    <a:pt x="7060" y="22807"/>
                  </a:lnTo>
                  <a:lnTo>
                    <a:pt x="6939" y="22626"/>
                  </a:lnTo>
                  <a:lnTo>
                    <a:pt x="6758" y="22505"/>
                  </a:lnTo>
                  <a:lnTo>
                    <a:pt x="6517" y="22385"/>
                  </a:lnTo>
                  <a:lnTo>
                    <a:pt x="6336" y="22324"/>
                  </a:lnTo>
                  <a:close/>
                  <a:moveTo>
                    <a:pt x="11645" y="22324"/>
                  </a:moveTo>
                  <a:lnTo>
                    <a:pt x="11464" y="22385"/>
                  </a:lnTo>
                  <a:lnTo>
                    <a:pt x="11223" y="22505"/>
                  </a:lnTo>
                  <a:lnTo>
                    <a:pt x="11042" y="22626"/>
                  </a:lnTo>
                  <a:lnTo>
                    <a:pt x="10921" y="22807"/>
                  </a:lnTo>
                  <a:lnTo>
                    <a:pt x="10800" y="23048"/>
                  </a:lnTo>
                  <a:lnTo>
                    <a:pt x="10740" y="23229"/>
                  </a:lnTo>
                  <a:lnTo>
                    <a:pt x="10740" y="23471"/>
                  </a:lnTo>
                  <a:lnTo>
                    <a:pt x="10740" y="23712"/>
                  </a:lnTo>
                  <a:lnTo>
                    <a:pt x="10800" y="23893"/>
                  </a:lnTo>
                  <a:lnTo>
                    <a:pt x="10921" y="24135"/>
                  </a:lnTo>
                  <a:lnTo>
                    <a:pt x="11042" y="24316"/>
                  </a:lnTo>
                  <a:lnTo>
                    <a:pt x="11223" y="24436"/>
                  </a:lnTo>
                  <a:lnTo>
                    <a:pt x="11464" y="24557"/>
                  </a:lnTo>
                  <a:lnTo>
                    <a:pt x="11645" y="24617"/>
                  </a:lnTo>
                  <a:lnTo>
                    <a:pt x="12128" y="24617"/>
                  </a:lnTo>
                  <a:lnTo>
                    <a:pt x="12309" y="24557"/>
                  </a:lnTo>
                  <a:lnTo>
                    <a:pt x="12550" y="24436"/>
                  </a:lnTo>
                  <a:lnTo>
                    <a:pt x="12731" y="24316"/>
                  </a:lnTo>
                  <a:lnTo>
                    <a:pt x="12852" y="24135"/>
                  </a:lnTo>
                  <a:lnTo>
                    <a:pt x="12973" y="23893"/>
                  </a:lnTo>
                  <a:lnTo>
                    <a:pt x="13033" y="23712"/>
                  </a:lnTo>
                  <a:lnTo>
                    <a:pt x="13033" y="23471"/>
                  </a:lnTo>
                  <a:lnTo>
                    <a:pt x="13033" y="23229"/>
                  </a:lnTo>
                  <a:lnTo>
                    <a:pt x="12973" y="23048"/>
                  </a:lnTo>
                  <a:lnTo>
                    <a:pt x="12852" y="22807"/>
                  </a:lnTo>
                  <a:lnTo>
                    <a:pt x="12731" y="22626"/>
                  </a:lnTo>
                  <a:lnTo>
                    <a:pt x="12550" y="22505"/>
                  </a:lnTo>
                  <a:lnTo>
                    <a:pt x="12309" y="22385"/>
                  </a:lnTo>
                  <a:lnTo>
                    <a:pt x="12128" y="22324"/>
                  </a:lnTo>
                  <a:close/>
                  <a:moveTo>
                    <a:pt x="17437" y="22324"/>
                  </a:moveTo>
                  <a:lnTo>
                    <a:pt x="17256" y="22385"/>
                  </a:lnTo>
                  <a:lnTo>
                    <a:pt x="17015" y="22505"/>
                  </a:lnTo>
                  <a:lnTo>
                    <a:pt x="16834" y="22626"/>
                  </a:lnTo>
                  <a:lnTo>
                    <a:pt x="16713" y="22807"/>
                  </a:lnTo>
                  <a:lnTo>
                    <a:pt x="16593" y="23048"/>
                  </a:lnTo>
                  <a:lnTo>
                    <a:pt x="16532" y="23229"/>
                  </a:lnTo>
                  <a:lnTo>
                    <a:pt x="16532" y="23471"/>
                  </a:lnTo>
                  <a:lnTo>
                    <a:pt x="16532" y="23712"/>
                  </a:lnTo>
                  <a:lnTo>
                    <a:pt x="16593" y="23893"/>
                  </a:lnTo>
                  <a:lnTo>
                    <a:pt x="16713" y="24135"/>
                  </a:lnTo>
                  <a:lnTo>
                    <a:pt x="16834" y="24316"/>
                  </a:lnTo>
                  <a:lnTo>
                    <a:pt x="17015" y="24436"/>
                  </a:lnTo>
                  <a:lnTo>
                    <a:pt x="17256" y="24557"/>
                  </a:lnTo>
                  <a:lnTo>
                    <a:pt x="17437" y="24617"/>
                  </a:lnTo>
                  <a:lnTo>
                    <a:pt x="17920" y="24617"/>
                  </a:lnTo>
                  <a:lnTo>
                    <a:pt x="18101" y="24557"/>
                  </a:lnTo>
                  <a:lnTo>
                    <a:pt x="18342" y="24436"/>
                  </a:lnTo>
                  <a:lnTo>
                    <a:pt x="18523" y="24316"/>
                  </a:lnTo>
                  <a:lnTo>
                    <a:pt x="18644" y="24135"/>
                  </a:lnTo>
                  <a:lnTo>
                    <a:pt x="18765" y="23893"/>
                  </a:lnTo>
                  <a:lnTo>
                    <a:pt x="18825" y="23712"/>
                  </a:lnTo>
                  <a:lnTo>
                    <a:pt x="18825" y="23471"/>
                  </a:lnTo>
                  <a:lnTo>
                    <a:pt x="18825" y="23229"/>
                  </a:lnTo>
                  <a:lnTo>
                    <a:pt x="18765" y="23048"/>
                  </a:lnTo>
                  <a:lnTo>
                    <a:pt x="18644" y="22807"/>
                  </a:lnTo>
                  <a:lnTo>
                    <a:pt x="18523" y="22626"/>
                  </a:lnTo>
                  <a:lnTo>
                    <a:pt x="18342" y="22505"/>
                  </a:lnTo>
                  <a:lnTo>
                    <a:pt x="18101" y="22385"/>
                  </a:lnTo>
                  <a:lnTo>
                    <a:pt x="17920" y="22324"/>
                  </a:lnTo>
                  <a:close/>
                  <a:moveTo>
                    <a:pt x="23230" y="22324"/>
                  </a:moveTo>
                  <a:lnTo>
                    <a:pt x="23049" y="22385"/>
                  </a:lnTo>
                  <a:lnTo>
                    <a:pt x="22807" y="22505"/>
                  </a:lnTo>
                  <a:lnTo>
                    <a:pt x="22626" y="22626"/>
                  </a:lnTo>
                  <a:lnTo>
                    <a:pt x="22506" y="22807"/>
                  </a:lnTo>
                  <a:lnTo>
                    <a:pt x="22385" y="23048"/>
                  </a:lnTo>
                  <a:lnTo>
                    <a:pt x="22325" y="23229"/>
                  </a:lnTo>
                  <a:lnTo>
                    <a:pt x="22325" y="23471"/>
                  </a:lnTo>
                  <a:lnTo>
                    <a:pt x="22325" y="23712"/>
                  </a:lnTo>
                  <a:lnTo>
                    <a:pt x="22385" y="23893"/>
                  </a:lnTo>
                  <a:lnTo>
                    <a:pt x="22506" y="24135"/>
                  </a:lnTo>
                  <a:lnTo>
                    <a:pt x="22626" y="24316"/>
                  </a:lnTo>
                  <a:lnTo>
                    <a:pt x="22807" y="24436"/>
                  </a:lnTo>
                  <a:lnTo>
                    <a:pt x="23049" y="24557"/>
                  </a:lnTo>
                  <a:lnTo>
                    <a:pt x="23230" y="24617"/>
                  </a:lnTo>
                  <a:lnTo>
                    <a:pt x="23712" y="24617"/>
                  </a:lnTo>
                  <a:lnTo>
                    <a:pt x="23893" y="24557"/>
                  </a:lnTo>
                  <a:lnTo>
                    <a:pt x="24135" y="24436"/>
                  </a:lnTo>
                  <a:lnTo>
                    <a:pt x="24316" y="24316"/>
                  </a:lnTo>
                  <a:lnTo>
                    <a:pt x="24436" y="24135"/>
                  </a:lnTo>
                  <a:lnTo>
                    <a:pt x="24557" y="23893"/>
                  </a:lnTo>
                  <a:lnTo>
                    <a:pt x="24617" y="23712"/>
                  </a:lnTo>
                  <a:lnTo>
                    <a:pt x="24617" y="23471"/>
                  </a:lnTo>
                  <a:lnTo>
                    <a:pt x="24617" y="23229"/>
                  </a:lnTo>
                  <a:lnTo>
                    <a:pt x="24557" y="23048"/>
                  </a:lnTo>
                  <a:lnTo>
                    <a:pt x="24436" y="22807"/>
                  </a:lnTo>
                  <a:lnTo>
                    <a:pt x="24316" y="22626"/>
                  </a:lnTo>
                  <a:lnTo>
                    <a:pt x="24135" y="22505"/>
                  </a:lnTo>
                  <a:lnTo>
                    <a:pt x="23893" y="22385"/>
                  </a:lnTo>
                  <a:lnTo>
                    <a:pt x="23712" y="22324"/>
                  </a:lnTo>
                  <a:close/>
                  <a:moveTo>
                    <a:pt x="29022" y="22324"/>
                  </a:moveTo>
                  <a:lnTo>
                    <a:pt x="28841" y="22385"/>
                  </a:lnTo>
                  <a:lnTo>
                    <a:pt x="28599" y="22505"/>
                  </a:lnTo>
                  <a:lnTo>
                    <a:pt x="28418" y="22626"/>
                  </a:lnTo>
                  <a:lnTo>
                    <a:pt x="28298" y="22807"/>
                  </a:lnTo>
                  <a:lnTo>
                    <a:pt x="28177" y="23048"/>
                  </a:lnTo>
                  <a:lnTo>
                    <a:pt x="28117" y="23229"/>
                  </a:lnTo>
                  <a:lnTo>
                    <a:pt x="28117" y="23471"/>
                  </a:lnTo>
                  <a:lnTo>
                    <a:pt x="28117" y="23712"/>
                  </a:lnTo>
                  <a:lnTo>
                    <a:pt x="28177" y="23893"/>
                  </a:lnTo>
                  <a:lnTo>
                    <a:pt x="28298" y="24135"/>
                  </a:lnTo>
                  <a:lnTo>
                    <a:pt x="28418" y="24316"/>
                  </a:lnTo>
                  <a:lnTo>
                    <a:pt x="28599" y="24436"/>
                  </a:lnTo>
                  <a:lnTo>
                    <a:pt x="28841" y="24557"/>
                  </a:lnTo>
                  <a:lnTo>
                    <a:pt x="29022" y="24617"/>
                  </a:lnTo>
                  <a:lnTo>
                    <a:pt x="29505" y="24617"/>
                  </a:lnTo>
                  <a:lnTo>
                    <a:pt x="29686" y="24557"/>
                  </a:lnTo>
                  <a:lnTo>
                    <a:pt x="29927" y="24436"/>
                  </a:lnTo>
                  <a:lnTo>
                    <a:pt x="30108" y="24316"/>
                  </a:lnTo>
                  <a:lnTo>
                    <a:pt x="30229" y="24135"/>
                  </a:lnTo>
                  <a:lnTo>
                    <a:pt x="30349" y="23893"/>
                  </a:lnTo>
                  <a:lnTo>
                    <a:pt x="30410" y="23712"/>
                  </a:lnTo>
                  <a:lnTo>
                    <a:pt x="30410" y="23471"/>
                  </a:lnTo>
                  <a:lnTo>
                    <a:pt x="30410" y="23229"/>
                  </a:lnTo>
                  <a:lnTo>
                    <a:pt x="30349" y="23048"/>
                  </a:lnTo>
                  <a:lnTo>
                    <a:pt x="30229" y="22807"/>
                  </a:lnTo>
                  <a:lnTo>
                    <a:pt x="30108" y="22626"/>
                  </a:lnTo>
                  <a:lnTo>
                    <a:pt x="29927" y="22505"/>
                  </a:lnTo>
                  <a:lnTo>
                    <a:pt x="29686" y="22385"/>
                  </a:lnTo>
                  <a:lnTo>
                    <a:pt x="29505" y="22324"/>
                  </a:lnTo>
                  <a:close/>
                  <a:moveTo>
                    <a:pt x="34814" y="22324"/>
                  </a:moveTo>
                  <a:lnTo>
                    <a:pt x="34633" y="22385"/>
                  </a:lnTo>
                  <a:lnTo>
                    <a:pt x="34392" y="22505"/>
                  </a:lnTo>
                  <a:lnTo>
                    <a:pt x="34211" y="22626"/>
                  </a:lnTo>
                  <a:lnTo>
                    <a:pt x="34090" y="22807"/>
                  </a:lnTo>
                  <a:lnTo>
                    <a:pt x="33969" y="23048"/>
                  </a:lnTo>
                  <a:lnTo>
                    <a:pt x="33909" y="23229"/>
                  </a:lnTo>
                  <a:lnTo>
                    <a:pt x="33909" y="23471"/>
                  </a:lnTo>
                  <a:lnTo>
                    <a:pt x="33909" y="23712"/>
                  </a:lnTo>
                  <a:lnTo>
                    <a:pt x="33969" y="23893"/>
                  </a:lnTo>
                  <a:lnTo>
                    <a:pt x="34090" y="24135"/>
                  </a:lnTo>
                  <a:lnTo>
                    <a:pt x="34211" y="24316"/>
                  </a:lnTo>
                  <a:lnTo>
                    <a:pt x="34392" y="24436"/>
                  </a:lnTo>
                  <a:lnTo>
                    <a:pt x="34633" y="24557"/>
                  </a:lnTo>
                  <a:lnTo>
                    <a:pt x="34814" y="24617"/>
                  </a:lnTo>
                  <a:lnTo>
                    <a:pt x="35297" y="24617"/>
                  </a:lnTo>
                  <a:lnTo>
                    <a:pt x="35478" y="24557"/>
                  </a:lnTo>
                  <a:lnTo>
                    <a:pt x="35719" y="24436"/>
                  </a:lnTo>
                  <a:lnTo>
                    <a:pt x="35900" y="24316"/>
                  </a:lnTo>
                  <a:lnTo>
                    <a:pt x="36021" y="24135"/>
                  </a:lnTo>
                  <a:lnTo>
                    <a:pt x="36141" y="23893"/>
                  </a:lnTo>
                  <a:lnTo>
                    <a:pt x="36202" y="23712"/>
                  </a:lnTo>
                  <a:lnTo>
                    <a:pt x="36202" y="23471"/>
                  </a:lnTo>
                  <a:lnTo>
                    <a:pt x="36202" y="23229"/>
                  </a:lnTo>
                  <a:lnTo>
                    <a:pt x="36141" y="23048"/>
                  </a:lnTo>
                  <a:lnTo>
                    <a:pt x="36021" y="22807"/>
                  </a:lnTo>
                  <a:lnTo>
                    <a:pt x="35900" y="22626"/>
                  </a:lnTo>
                  <a:lnTo>
                    <a:pt x="35719" y="22505"/>
                  </a:lnTo>
                  <a:lnTo>
                    <a:pt x="35478" y="22385"/>
                  </a:lnTo>
                  <a:lnTo>
                    <a:pt x="35297" y="22324"/>
                  </a:lnTo>
                  <a:close/>
                  <a:moveTo>
                    <a:pt x="40606" y="22324"/>
                  </a:moveTo>
                  <a:lnTo>
                    <a:pt x="40425" y="22385"/>
                  </a:lnTo>
                  <a:lnTo>
                    <a:pt x="40184" y="22505"/>
                  </a:lnTo>
                  <a:lnTo>
                    <a:pt x="40003" y="22626"/>
                  </a:lnTo>
                  <a:lnTo>
                    <a:pt x="39882" y="22807"/>
                  </a:lnTo>
                  <a:lnTo>
                    <a:pt x="39762" y="23048"/>
                  </a:lnTo>
                  <a:lnTo>
                    <a:pt x="39701" y="23229"/>
                  </a:lnTo>
                  <a:lnTo>
                    <a:pt x="39701" y="23471"/>
                  </a:lnTo>
                  <a:lnTo>
                    <a:pt x="39701" y="23712"/>
                  </a:lnTo>
                  <a:lnTo>
                    <a:pt x="39762" y="23893"/>
                  </a:lnTo>
                  <a:lnTo>
                    <a:pt x="39882" y="24135"/>
                  </a:lnTo>
                  <a:lnTo>
                    <a:pt x="40003" y="24316"/>
                  </a:lnTo>
                  <a:lnTo>
                    <a:pt x="40184" y="24436"/>
                  </a:lnTo>
                  <a:lnTo>
                    <a:pt x="40425" y="24557"/>
                  </a:lnTo>
                  <a:lnTo>
                    <a:pt x="40606" y="24617"/>
                  </a:lnTo>
                  <a:lnTo>
                    <a:pt x="41089" y="24617"/>
                  </a:lnTo>
                  <a:lnTo>
                    <a:pt x="41270" y="24557"/>
                  </a:lnTo>
                  <a:lnTo>
                    <a:pt x="41511" y="24436"/>
                  </a:lnTo>
                  <a:lnTo>
                    <a:pt x="41692" y="24316"/>
                  </a:lnTo>
                  <a:lnTo>
                    <a:pt x="41813" y="24135"/>
                  </a:lnTo>
                  <a:lnTo>
                    <a:pt x="41934" y="23893"/>
                  </a:lnTo>
                  <a:lnTo>
                    <a:pt x="41994" y="23712"/>
                  </a:lnTo>
                  <a:lnTo>
                    <a:pt x="41994" y="23471"/>
                  </a:lnTo>
                  <a:lnTo>
                    <a:pt x="41994" y="23229"/>
                  </a:lnTo>
                  <a:lnTo>
                    <a:pt x="41934" y="23048"/>
                  </a:lnTo>
                  <a:lnTo>
                    <a:pt x="41813" y="22807"/>
                  </a:lnTo>
                  <a:lnTo>
                    <a:pt x="41692" y="22626"/>
                  </a:lnTo>
                  <a:lnTo>
                    <a:pt x="41511" y="22505"/>
                  </a:lnTo>
                  <a:lnTo>
                    <a:pt x="41270" y="22385"/>
                  </a:lnTo>
                  <a:lnTo>
                    <a:pt x="41089" y="22324"/>
                  </a:lnTo>
                  <a:close/>
                  <a:moveTo>
                    <a:pt x="46399" y="22324"/>
                  </a:moveTo>
                  <a:lnTo>
                    <a:pt x="46218" y="22385"/>
                  </a:lnTo>
                  <a:lnTo>
                    <a:pt x="45976" y="22505"/>
                  </a:lnTo>
                  <a:lnTo>
                    <a:pt x="45795" y="22626"/>
                  </a:lnTo>
                  <a:lnTo>
                    <a:pt x="45674" y="22807"/>
                  </a:lnTo>
                  <a:lnTo>
                    <a:pt x="45554" y="23048"/>
                  </a:lnTo>
                  <a:lnTo>
                    <a:pt x="45493" y="23229"/>
                  </a:lnTo>
                  <a:lnTo>
                    <a:pt x="45493" y="23471"/>
                  </a:lnTo>
                  <a:lnTo>
                    <a:pt x="45493" y="23712"/>
                  </a:lnTo>
                  <a:lnTo>
                    <a:pt x="45554" y="23893"/>
                  </a:lnTo>
                  <a:lnTo>
                    <a:pt x="45674" y="24135"/>
                  </a:lnTo>
                  <a:lnTo>
                    <a:pt x="45795" y="24316"/>
                  </a:lnTo>
                  <a:lnTo>
                    <a:pt x="45976" y="24436"/>
                  </a:lnTo>
                  <a:lnTo>
                    <a:pt x="46218" y="24557"/>
                  </a:lnTo>
                  <a:lnTo>
                    <a:pt x="46399" y="24617"/>
                  </a:lnTo>
                  <a:lnTo>
                    <a:pt x="46881" y="24617"/>
                  </a:lnTo>
                  <a:lnTo>
                    <a:pt x="47062" y="24557"/>
                  </a:lnTo>
                  <a:lnTo>
                    <a:pt x="47304" y="24436"/>
                  </a:lnTo>
                  <a:lnTo>
                    <a:pt x="47485" y="24316"/>
                  </a:lnTo>
                  <a:lnTo>
                    <a:pt x="47605" y="24135"/>
                  </a:lnTo>
                  <a:lnTo>
                    <a:pt x="47726" y="23893"/>
                  </a:lnTo>
                  <a:lnTo>
                    <a:pt x="47786" y="23712"/>
                  </a:lnTo>
                  <a:lnTo>
                    <a:pt x="47786" y="23471"/>
                  </a:lnTo>
                  <a:lnTo>
                    <a:pt x="47786" y="23229"/>
                  </a:lnTo>
                  <a:lnTo>
                    <a:pt x="47726" y="23048"/>
                  </a:lnTo>
                  <a:lnTo>
                    <a:pt x="47605" y="22807"/>
                  </a:lnTo>
                  <a:lnTo>
                    <a:pt x="47485" y="22626"/>
                  </a:lnTo>
                  <a:lnTo>
                    <a:pt x="47304" y="22505"/>
                  </a:lnTo>
                  <a:lnTo>
                    <a:pt x="47062" y="22385"/>
                  </a:lnTo>
                  <a:lnTo>
                    <a:pt x="46881" y="22324"/>
                  </a:lnTo>
                  <a:close/>
                  <a:moveTo>
                    <a:pt x="52191" y="22324"/>
                  </a:moveTo>
                  <a:lnTo>
                    <a:pt x="52010" y="22385"/>
                  </a:lnTo>
                  <a:lnTo>
                    <a:pt x="51768" y="22505"/>
                  </a:lnTo>
                  <a:lnTo>
                    <a:pt x="51587" y="22626"/>
                  </a:lnTo>
                  <a:lnTo>
                    <a:pt x="51467" y="22807"/>
                  </a:lnTo>
                  <a:lnTo>
                    <a:pt x="51346" y="23048"/>
                  </a:lnTo>
                  <a:lnTo>
                    <a:pt x="51286" y="23229"/>
                  </a:lnTo>
                  <a:lnTo>
                    <a:pt x="51286" y="23471"/>
                  </a:lnTo>
                  <a:lnTo>
                    <a:pt x="51286" y="23712"/>
                  </a:lnTo>
                  <a:lnTo>
                    <a:pt x="51346" y="23893"/>
                  </a:lnTo>
                  <a:lnTo>
                    <a:pt x="51467" y="24135"/>
                  </a:lnTo>
                  <a:lnTo>
                    <a:pt x="51587" y="24316"/>
                  </a:lnTo>
                  <a:lnTo>
                    <a:pt x="51768" y="24436"/>
                  </a:lnTo>
                  <a:lnTo>
                    <a:pt x="52010" y="24557"/>
                  </a:lnTo>
                  <a:lnTo>
                    <a:pt x="52191" y="24617"/>
                  </a:lnTo>
                  <a:lnTo>
                    <a:pt x="52673" y="24617"/>
                  </a:lnTo>
                  <a:lnTo>
                    <a:pt x="52854" y="24557"/>
                  </a:lnTo>
                  <a:lnTo>
                    <a:pt x="53096" y="24436"/>
                  </a:lnTo>
                  <a:lnTo>
                    <a:pt x="53277" y="24316"/>
                  </a:lnTo>
                  <a:lnTo>
                    <a:pt x="53397" y="24135"/>
                  </a:lnTo>
                  <a:lnTo>
                    <a:pt x="53518" y="23893"/>
                  </a:lnTo>
                  <a:lnTo>
                    <a:pt x="53578" y="23712"/>
                  </a:lnTo>
                  <a:lnTo>
                    <a:pt x="53578" y="23471"/>
                  </a:lnTo>
                  <a:lnTo>
                    <a:pt x="53578" y="23229"/>
                  </a:lnTo>
                  <a:lnTo>
                    <a:pt x="53518" y="23048"/>
                  </a:lnTo>
                  <a:lnTo>
                    <a:pt x="53397" y="22807"/>
                  </a:lnTo>
                  <a:lnTo>
                    <a:pt x="53277" y="22626"/>
                  </a:lnTo>
                  <a:lnTo>
                    <a:pt x="53096" y="22505"/>
                  </a:lnTo>
                  <a:lnTo>
                    <a:pt x="52854" y="22385"/>
                  </a:lnTo>
                  <a:lnTo>
                    <a:pt x="52673" y="22324"/>
                  </a:lnTo>
                  <a:close/>
                  <a:moveTo>
                    <a:pt x="57983" y="22324"/>
                  </a:moveTo>
                  <a:lnTo>
                    <a:pt x="57802" y="22385"/>
                  </a:lnTo>
                  <a:lnTo>
                    <a:pt x="57561" y="22505"/>
                  </a:lnTo>
                  <a:lnTo>
                    <a:pt x="57380" y="22626"/>
                  </a:lnTo>
                  <a:lnTo>
                    <a:pt x="57259" y="22807"/>
                  </a:lnTo>
                  <a:lnTo>
                    <a:pt x="57138" y="23048"/>
                  </a:lnTo>
                  <a:lnTo>
                    <a:pt x="57078" y="23229"/>
                  </a:lnTo>
                  <a:lnTo>
                    <a:pt x="57078" y="23471"/>
                  </a:lnTo>
                  <a:lnTo>
                    <a:pt x="57078" y="23712"/>
                  </a:lnTo>
                  <a:lnTo>
                    <a:pt x="57138" y="23893"/>
                  </a:lnTo>
                  <a:lnTo>
                    <a:pt x="57259" y="24135"/>
                  </a:lnTo>
                  <a:lnTo>
                    <a:pt x="57380" y="24316"/>
                  </a:lnTo>
                  <a:lnTo>
                    <a:pt x="57561" y="24436"/>
                  </a:lnTo>
                  <a:lnTo>
                    <a:pt x="57802" y="24557"/>
                  </a:lnTo>
                  <a:lnTo>
                    <a:pt x="57983" y="24617"/>
                  </a:lnTo>
                  <a:lnTo>
                    <a:pt x="58466" y="24617"/>
                  </a:lnTo>
                  <a:lnTo>
                    <a:pt x="58647" y="24557"/>
                  </a:lnTo>
                  <a:lnTo>
                    <a:pt x="58888" y="24436"/>
                  </a:lnTo>
                  <a:lnTo>
                    <a:pt x="59069" y="24316"/>
                  </a:lnTo>
                  <a:lnTo>
                    <a:pt x="59190" y="24135"/>
                  </a:lnTo>
                  <a:lnTo>
                    <a:pt x="59310" y="23893"/>
                  </a:lnTo>
                  <a:lnTo>
                    <a:pt x="59371" y="23712"/>
                  </a:lnTo>
                  <a:lnTo>
                    <a:pt x="59371" y="23471"/>
                  </a:lnTo>
                  <a:lnTo>
                    <a:pt x="59371" y="23229"/>
                  </a:lnTo>
                  <a:lnTo>
                    <a:pt x="59310" y="23048"/>
                  </a:lnTo>
                  <a:lnTo>
                    <a:pt x="59190" y="22807"/>
                  </a:lnTo>
                  <a:lnTo>
                    <a:pt x="59069" y="22626"/>
                  </a:lnTo>
                  <a:lnTo>
                    <a:pt x="58888" y="22505"/>
                  </a:lnTo>
                  <a:lnTo>
                    <a:pt x="58647" y="22385"/>
                  </a:lnTo>
                  <a:lnTo>
                    <a:pt x="58466" y="22324"/>
                  </a:lnTo>
                  <a:close/>
                  <a:moveTo>
                    <a:pt x="63775" y="22324"/>
                  </a:moveTo>
                  <a:lnTo>
                    <a:pt x="63594" y="22385"/>
                  </a:lnTo>
                  <a:lnTo>
                    <a:pt x="63353" y="22505"/>
                  </a:lnTo>
                  <a:lnTo>
                    <a:pt x="63172" y="22626"/>
                  </a:lnTo>
                  <a:lnTo>
                    <a:pt x="63051" y="22807"/>
                  </a:lnTo>
                  <a:lnTo>
                    <a:pt x="62931" y="23048"/>
                  </a:lnTo>
                  <a:lnTo>
                    <a:pt x="62870" y="23229"/>
                  </a:lnTo>
                  <a:lnTo>
                    <a:pt x="62870" y="23471"/>
                  </a:lnTo>
                  <a:lnTo>
                    <a:pt x="62870" y="23712"/>
                  </a:lnTo>
                  <a:lnTo>
                    <a:pt x="62931" y="23893"/>
                  </a:lnTo>
                  <a:lnTo>
                    <a:pt x="63051" y="24135"/>
                  </a:lnTo>
                  <a:lnTo>
                    <a:pt x="63172" y="24316"/>
                  </a:lnTo>
                  <a:lnTo>
                    <a:pt x="63353" y="24436"/>
                  </a:lnTo>
                  <a:lnTo>
                    <a:pt x="63594" y="24557"/>
                  </a:lnTo>
                  <a:lnTo>
                    <a:pt x="63775" y="24617"/>
                  </a:lnTo>
                  <a:lnTo>
                    <a:pt x="64258" y="24617"/>
                  </a:lnTo>
                  <a:lnTo>
                    <a:pt x="64439" y="24557"/>
                  </a:lnTo>
                  <a:lnTo>
                    <a:pt x="64680" y="24436"/>
                  </a:lnTo>
                  <a:lnTo>
                    <a:pt x="64861" y="24316"/>
                  </a:lnTo>
                  <a:lnTo>
                    <a:pt x="64982" y="24135"/>
                  </a:lnTo>
                  <a:lnTo>
                    <a:pt x="65103" y="23893"/>
                  </a:lnTo>
                  <a:lnTo>
                    <a:pt x="65163" y="23712"/>
                  </a:lnTo>
                  <a:lnTo>
                    <a:pt x="65163" y="23471"/>
                  </a:lnTo>
                  <a:lnTo>
                    <a:pt x="65163" y="23229"/>
                  </a:lnTo>
                  <a:lnTo>
                    <a:pt x="65103" y="23048"/>
                  </a:lnTo>
                  <a:lnTo>
                    <a:pt x="64982" y="22807"/>
                  </a:lnTo>
                  <a:lnTo>
                    <a:pt x="64861" y="22626"/>
                  </a:lnTo>
                  <a:lnTo>
                    <a:pt x="64680" y="22505"/>
                  </a:lnTo>
                  <a:lnTo>
                    <a:pt x="64439" y="22385"/>
                  </a:lnTo>
                  <a:lnTo>
                    <a:pt x="64258" y="22324"/>
                  </a:lnTo>
                  <a:close/>
                  <a:moveTo>
                    <a:pt x="69567" y="22324"/>
                  </a:moveTo>
                  <a:lnTo>
                    <a:pt x="69386" y="22385"/>
                  </a:lnTo>
                  <a:lnTo>
                    <a:pt x="69145" y="22505"/>
                  </a:lnTo>
                  <a:lnTo>
                    <a:pt x="68964" y="22626"/>
                  </a:lnTo>
                  <a:lnTo>
                    <a:pt x="68843" y="22807"/>
                  </a:lnTo>
                  <a:lnTo>
                    <a:pt x="68723" y="23048"/>
                  </a:lnTo>
                  <a:lnTo>
                    <a:pt x="68662" y="23229"/>
                  </a:lnTo>
                  <a:lnTo>
                    <a:pt x="68662" y="23471"/>
                  </a:lnTo>
                  <a:lnTo>
                    <a:pt x="68662" y="23712"/>
                  </a:lnTo>
                  <a:lnTo>
                    <a:pt x="68723" y="23893"/>
                  </a:lnTo>
                  <a:lnTo>
                    <a:pt x="68843" y="24135"/>
                  </a:lnTo>
                  <a:lnTo>
                    <a:pt x="68964" y="24316"/>
                  </a:lnTo>
                  <a:lnTo>
                    <a:pt x="69145" y="24436"/>
                  </a:lnTo>
                  <a:lnTo>
                    <a:pt x="69386" y="24557"/>
                  </a:lnTo>
                  <a:lnTo>
                    <a:pt x="69567" y="24617"/>
                  </a:lnTo>
                  <a:lnTo>
                    <a:pt x="70050" y="24617"/>
                  </a:lnTo>
                  <a:lnTo>
                    <a:pt x="70231" y="24557"/>
                  </a:lnTo>
                  <a:lnTo>
                    <a:pt x="70472" y="24436"/>
                  </a:lnTo>
                  <a:lnTo>
                    <a:pt x="70653" y="24316"/>
                  </a:lnTo>
                  <a:lnTo>
                    <a:pt x="70774" y="24135"/>
                  </a:lnTo>
                  <a:lnTo>
                    <a:pt x="70895" y="23893"/>
                  </a:lnTo>
                  <a:lnTo>
                    <a:pt x="70955" y="23712"/>
                  </a:lnTo>
                  <a:lnTo>
                    <a:pt x="70955" y="23471"/>
                  </a:lnTo>
                  <a:lnTo>
                    <a:pt x="70955" y="23229"/>
                  </a:lnTo>
                  <a:lnTo>
                    <a:pt x="70895" y="23048"/>
                  </a:lnTo>
                  <a:lnTo>
                    <a:pt x="70774" y="22807"/>
                  </a:lnTo>
                  <a:lnTo>
                    <a:pt x="70653" y="22626"/>
                  </a:lnTo>
                  <a:lnTo>
                    <a:pt x="70472" y="22505"/>
                  </a:lnTo>
                  <a:lnTo>
                    <a:pt x="70231" y="22385"/>
                  </a:lnTo>
                  <a:lnTo>
                    <a:pt x="70050" y="22324"/>
                  </a:lnTo>
                  <a:close/>
                  <a:moveTo>
                    <a:pt x="2896" y="25221"/>
                  </a:moveTo>
                  <a:lnTo>
                    <a:pt x="2655" y="25341"/>
                  </a:lnTo>
                  <a:lnTo>
                    <a:pt x="2414" y="25522"/>
                  </a:lnTo>
                  <a:lnTo>
                    <a:pt x="2233" y="25703"/>
                  </a:lnTo>
                  <a:lnTo>
                    <a:pt x="2112" y="26005"/>
                  </a:lnTo>
                  <a:lnTo>
                    <a:pt x="2052" y="26367"/>
                  </a:lnTo>
                  <a:lnTo>
                    <a:pt x="2052" y="26608"/>
                  </a:lnTo>
                  <a:lnTo>
                    <a:pt x="2112" y="26789"/>
                  </a:lnTo>
                  <a:lnTo>
                    <a:pt x="2233" y="27031"/>
                  </a:lnTo>
                  <a:lnTo>
                    <a:pt x="2353" y="27212"/>
                  </a:lnTo>
                  <a:lnTo>
                    <a:pt x="2534" y="27332"/>
                  </a:lnTo>
                  <a:lnTo>
                    <a:pt x="2776" y="27453"/>
                  </a:lnTo>
                  <a:lnTo>
                    <a:pt x="2957" y="27513"/>
                  </a:lnTo>
                  <a:lnTo>
                    <a:pt x="3439" y="27513"/>
                  </a:lnTo>
                  <a:lnTo>
                    <a:pt x="3620" y="27453"/>
                  </a:lnTo>
                  <a:lnTo>
                    <a:pt x="3862" y="27332"/>
                  </a:lnTo>
                  <a:lnTo>
                    <a:pt x="4043" y="27212"/>
                  </a:lnTo>
                  <a:lnTo>
                    <a:pt x="4164" y="27031"/>
                  </a:lnTo>
                  <a:lnTo>
                    <a:pt x="4284" y="26789"/>
                  </a:lnTo>
                  <a:lnTo>
                    <a:pt x="4345" y="26608"/>
                  </a:lnTo>
                  <a:lnTo>
                    <a:pt x="4345" y="26367"/>
                  </a:lnTo>
                  <a:lnTo>
                    <a:pt x="4284" y="26005"/>
                  </a:lnTo>
                  <a:lnTo>
                    <a:pt x="4164" y="25703"/>
                  </a:lnTo>
                  <a:lnTo>
                    <a:pt x="3982" y="25522"/>
                  </a:lnTo>
                  <a:lnTo>
                    <a:pt x="3741" y="25341"/>
                  </a:lnTo>
                  <a:lnTo>
                    <a:pt x="3500" y="25221"/>
                  </a:lnTo>
                  <a:close/>
                  <a:moveTo>
                    <a:pt x="8689" y="25221"/>
                  </a:moveTo>
                  <a:lnTo>
                    <a:pt x="8447" y="25341"/>
                  </a:lnTo>
                  <a:lnTo>
                    <a:pt x="8206" y="25522"/>
                  </a:lnTo>
                  <a:lnTo>
                    <a:pt x="8025" y="25703"/>
                  </a:lnTo>
                  <a:lnTo>
                    <a:pt x="7904" y="26005"/>
                  </a:lnTo>
                  <a:lnTo>
                    <a:pt x="7844" y="26367"/>
                  </a:lnTo>
                  <a:lnTo>
                    <a:pt x="7844" y="26608"/>
                  </a:lnTo>
                  <a:lnTo>
                    <a:pt x="7904" y="26789"/>
                  </a:lnTo>
                  <a:lnTo>
                    <a:pt x="8025" y="27031"/>
                  </a:lnTo>
                  <a:lnTo>
                    <a:pt x="8146" y="27212"/>
                  </a:lnTo>
                  <a:lnTo>
                    <a:pt x="8327" y="27332"/>
                  </a:lnTo>
                  <a:lnTo>
                    <a:pt x="8568" y="27453"/>
                  </a:lnTo>
                  <a:lnTo>
                    <a:pt x="8749" y="27513"/>
                  </a:lnTo>
                  <a:lnTo>
                    <a:pt x="9232" y="27513"/>
                  </a:lnTo>
                  <a:lnTo>
                    <a:pt x="9413" y="27453"/>
                  </a:lnTo>
                  <a:lnTo>
                    <a:pt x="9654" y="27332"/>
                  </a:lnTo>
                  <a:lnTo>
                    <a:pt x="9835" y="27212"/>
                  </a:lnTo>
                  <a:lnTo>
                    <a:pt x="9956" y="27031"/>
                  </a:lnTo>
                  <a:lnTo>
                    <a:pt x="10076" y="26789"/>
                  </a:lnTo>
                  <a:lnTo>
                    <a:pt x="10137" y="26608"/>
                  </a:lnTo>
                  <a:lnTo>
                    <a:pt x="10137" y="26367"/>
                  </a:lnTo>
                  <a:lnTo>
                    <a:pt x="10076" y="26005"/>
                  </a:lnTo>
                  <a:lnTo>
                    <a:pt x="9956" y="25703"/>
                  </a:lnTo>
                  <a:lnTo>
                    <a:pt x="9775" y="25522"/>
                  </a:lnTo>
                  <a:lnTo>
                    <a:pt x="9533" y="25341"/>
                  </a:lnTo>
                  <a:lnTo>
                    <a:pt x="9292" y="25221"/>
                  </a:lnTo>
                  <a:close/>
                  <a:moveTo>
                    <a:pt x="14481" y="25221"/>
                  </a:moveTo>
                  <a:lnTo>
                    <a:pt x="14240" y="25341"/>
                  </a:lnTo>
                  <a:lnTo>
                    <a:pt x="13998" y="25522"/>
                  </a:lnTo>
                  <a:lnTo>
                    <a:pt x="13817" y="25703"/>
                  </a:lnTo>
                  <a:lnTo>
                    <a:pt x="13697" y="26005"/>
                  </a:lnTo>
                  <a:lnTo>
                    <a:pt x="13636" y="26367"/>
                  </a:lnTo>
                  <a:lnTo>
                    <a:pt x="13636" y="26608"/>
                  </a:lnTo>
                  <a:lnTo>
                    <a:pt x="13697" y="26789"/>
                  </a:lnTo>
                  <a:lnTo>
                    <a:pt x="13817" y="27031"/>
                  </a:lnTo>
                  <a:lnTo>
                    <a:pt x="13938" y="27212"/>
                  </a:lnTo>
                  <a:lnTo>
                    <a:pt x="14119" y="27332"/>
                  </a:lnTo>
                  <a:lnTo>
                    <a:pt x="14360" y="27453"/>
                  </a:lnTo>
                  <a:lnTo>
                    <a:pt x="14541" y="27513"/>
                  </a:lnTo>
                  <a:lnTo>
                    <a:pt x="15024" y="27513"/>
                  </a:lnTo>
                  <a:lnTo>
                    <a:pt x="15205" y="27453"/>
                  </a:lnTo>
                  <a:lnTo>
                    <a:pt x="15446" y="27332"/>
                  </a:lnTo>
                  <a:lnTo>
                    <a:pt x="15627" y="27212"/>
                  </a:lnTo>
                  <a:lnTo>
                    <a:pt x="15748" y="27031"/>
                  </a:lnTo>
                  <a:lnTo>
                    <a:pt x="15869" y="26789"/>
                  </a:lnTo>
                  <a:lnTo>
                    <a:pt x="15929" y="26608"/>
                  </a:lnTo>
                  <a:lnTo>
                    <a:pt x="15929" y="26367"/>
                  </a:lnTo>
                  <a:lnTo>
                    <a:pt x="15869" y="26005"/>
                  </a:lnTo>
                  <a:lnTo>
                    <a:pt x="15748" y="25703"/>
                  </a:lnTo>
                  <a:lnTo>
                    <a:pt x="15567" y="25522"/>
                  </a:lnTo>
                  <a:lnTo>
                    <a:pt x="15326" y="25341"/>
                  </a:lnTo>
                  <a:lnTo>
                    <a:pt x="15084" y="25221"/>
                  </a:lnTo>
                  <a:close/>
                  <a:moveTo>
                    <a:pt x="20273" y="25221"/>
                  </a:moveTo>
                  <a:lnTo>
                    <a:pt x="20032" y="25341"/>
                  </a:lnTo>
                  <a:lnTo>
                    <a:pt x="19790" y="25522"/>
                  </a:lnTo>
                  <a:lnTo>
                    <a:pt x="19609" y="25703"/>
                  </a:lnTo>
                  <a:lnTo>
                    <a:pt x="19489" y="26005"/>
                  </a:lnTo>
                  <a:lnTo>
                    <a:pt x="19428" y="26367"/>
                  </a:lnTo>
                  <a:lnTo>
                    <a:pt x="19428" y="26608"/>
                  </a:lnTo>
                  <a:lnTo>
                    <a:pt x="19489" y="26789"/>
                  </a:lnTo>
                  <a:lnTo>
                    <a:pt x="19609" y="27031"/>
                  </a:lnTo>
                  <a:lnTo>
                    <a:pt x="19730" y="27212"/>
                  </a:lnTo>
                  <a:lnTo>
                    <a:pt x="19911" y="27332"/>
                  </a:lnTo>
                  <a:lnTo>
                    <a:pt x="20152" y="27453"/>
                  </a:lnTo>
                  <a:lnTo>
                    <a:pt x="20333" y="27513"/>
                  </a:lnTo>
                  <a:lnTo>
                    <a:pt x="20816" y="27513"/>
                  </a:lnTo>
                  <a:lnTo>
                    <a:pt x="20997" y="27453"/>
                  </a:lnTo>
                  <a:lnTo>
                    <a:pt x="21239" y="27332"/>
                  </a:lnTo>
                  <a:lnTo>
                    <a:pt x="21420" y="27212"/>
                  </a:lnTo>
                  <a:lnTo>
                    <a:pt x="21540" y="27031"/>
                  </a:lnTo>
                  <a:lnTo>
                    <a:pt x="21661" y="26789"/>
                  </a:lnTo>
                  <a:lnTo>
                    <a:pt x="21721" y="26608"/>
                  </a:lnTo>
                  <a:lnTo>
                    <a:pt x="21721" y="26367"/>
                  </a:lnTo>
                  <a:lnTo>
                    <a:pt x="21661" y="26005"/>
                  </a:lnTo>
                  <a:lnTo>
                    <a:pt x="21540" y="25703"/>
                  </a:lnTo>
                  <a:lnTo>
                    <a:pt x="21359" y="25522"/>
                  </a:lnTo>
                  <a:lnTo>
                    <a:pt x="21118" y="25341"/>
                  </a:lnTo>
                  <a:lnTo>
                    <a:pt x="20876" y="25221"/>
                  </a:lnTo>
                  <a:close/>
                  <a:moveTo>
                    <a:pt x="26065" y="25221"/>
                  </a:moveTo>
                  <a:lnTo>
                    <a:pt x="25824" y="25341"/>
                  </a:lnTo>
                  <a:lnTo>
                    <a:pt x="25583" y="25522"/>
                  </a:lnTo>
                  <a:lnTo>
                    <a:pt x="25402" y="25703"/>
                  </a:lnTo>
                  <a:lnTo>
                    <a:pt x="25281" y="26005"/>
                  </a:lnTo>
                  <a:lnTo>
                    <a:pt x="25221" y="26367"/>
                  </a:lnTo>
                  <a:lnTo>
                    <a:pt x="25221" y="26608"/>
                  </a:lnTo>
                  <a:lnTo>
                    <a:pt x="25281" y="26789"/>
                  </a:lnTo>
                  <a:lnTo>
                    <a:pt x="25402" y="27031"/>
                  </a:lnTo>
                  <a:lnTo>
                    <a:pt x="25522" y="27212"/>
                  </a:lnTo>
                  <a:lnTo>
                    <a:pt x="25703" y="27332"/>
                  </a:lnTo>
                  <a:lnTo>
                    <a:pt x="25945" y="27453"/>
                  </a:lnTo>
                  <a:lnTo>
                    <a:pt x="26126" y="27513"/>
                  </a:lnTo>
                  <a:lnTo>
                    <a:pt x="26608" y="27513"/>
                  </a:lnTo>
                  <a:lnTo>
                    <a:pt x="26789" y="27453"/>
                  </a:lnTo>
                  <a:lnTo>
                    <a:pt x="27031" y="27332"/>
                  </a:lnTo>
                  <a:lnTo>
                    <a:pt x="27212" y="27212"/>
                  </a:lnTo>
                  <a:lnTo>
                    <a:pt x="27332" y="27031"/>
                  </a:lnTo>
                  <a:lnTo>
                    <a:pt x="27453" y="26789"/>
                  </a:lnTo>
                  <a:lnTo>
                    <a:pt x="27513" y="26608"/>
                  </a:lnTo>
                  <a:lnTo>
                    <a:pt x="27513" y="26367"/>
                  </a:lnTo>
                  <a:lnTo>
                    <a:pt x="27453" y="26005"/>
                  </a:lnTo>
                  <a:lnTo>
                    <a:pt x="27332" y="25703"/>
                  </a:lnTo>
                  <a:lnTo>
                    <a:pt x="27151" y="25522"/>
                  </a:lnTo>
                  <a:lnTo>
                    <a:pt x="26910" y="25341"/>
                  </a:lnTo>
                  <a:lnTo>
                    <a:pt x="26669" y="25221"/>
                  </a:lnTo>
                  <a:close/>
                  <a:moveTo>
                    <a:pt x="31858" y="25221"/>
                  </a:moveTo>
                  <a:lnTo>
                    <a:pt x="31616" y="25341"/>
                  </a:lnTo>
                  <a:lnTo>
                    <a:pt x="31375" y="25522"/>
                  </a:lnTo>
                  <a:lnTo>
                    <a:pt x="31194" y="25703"/>
                  </a:lnTo>
                  <a:lnTo>
                    <a:pt x="31073" y="26005"/>
                  </a:lnTo>
                  <a:lnTo>
                    <a:pt x="31013" y="26367"/>
                  </a:lnTo>
                  <a:lnTo>
                    <a:pt x="31013" y="26608"/>
                  </a:lnTo>
                  <a:lnTo>
                    <a:pt x="31073" y="26789"/>
                  </a:lnTo>
                  <a:lnTo>
                    <a:pt x="31194" y="27031"/>
                  </a:lnTo>
                  <a:lnTo>
                    <a:pt x="31315" y="27212"/>
                  </a:lnTo>
                  <a:lnTo>
                    <a:pt x="31496" y="27332"/>
                  </a:lnTo>
                  <a:lnTo>
                    <a:pt x="31737" y="27453"/>
                  </a:lnTo>
                  <a:lnTo>
                    <a:pt x="31918" y="27513"/>
                  </a:lnTo>
                  <a:lnTo>
                    <a:pt x="32401" y="27513"/>
                  </a:lnTo>
                  <a:lnTo>
                    <a:pt x="32582" y="27453"/>
                  </a:lnTo>
                  <a:lnTo>
                    <a:pt x="32823" y="27332"/>
                  </a:lnTo>
                  <a:lnTo>
                    <a:pt x="33004" y="27212"/>
                  </a:lnTo>
                  <a:lnTo>
                    <a:pt x="33125" y="27031"/>
                  </a:lnTo>
                  <a:lnTo>
                    <a:pt x="33245" y="26789"/>
                  </a:lnTo>
                  <a:lnTo>
                    <a:pt x="33306" y="26608"/>
                  </a:lnTo>
                  <a:lnTo>
                    <a:pt x="33306" y="26367"/>
                  </a:lnTo>
                  <a:lnTo>
                    <a:pt x="33245" y="26005"/>
                  </a:lnTo>
                  <a:lnTo>
                    <a:pt x="33125" y="25703"/>
                  </a:lnTo>
                  <a:lnTo>
                    <a:pt x="32944" y="25522"/>
                  </a:lnTo>
                  <a:lnTo>
                    <a:pt x="32702" y="25341"/>
                  </a:lnTo>
                  <a:lnTo>
                    <a:pt x="32461" y="25221"/>
                  </a:lnTo>
                  <a:close/>
                  <a:moveTo>
                    <a:pt x="37650" y="25221"/>
                  </a:moveTo>
                  <a:lnTo>
                    <a:pt x="37408" y="25341"/>
                  </a:lnTo>
                  <a:lnTo>
                    <a:pt x="37167" y="25522"/>
                  </a:lnTo>
                  <a:lnTo>
                    <a:pt x="36986" y="25703"/>
                  </a:lnTo>
                  <a:lnTo>
                    <a:pt x="36865" y="26005"/>
                  </a:lnTo>
                  <a:lnTo>
                    <a:pt x="36805" y="26367"/>
                  </a:lnTo>
                  <a:lnTo>
                    <a:pt x="36805" y="26608"/>
                  </a:lnTo>
                  <a:lnTo>
                    <a:pt x="36865" y="26789"/>
                  </a:lnTo>
                  <a:lnTo>
                    <a:pt x="36986" y="27031"/>
                  </a:lnTo>
                  <a:lnTo>
                    <a:pt x="37107" y="27212"/>
                  </a:lnTo>
                  <a:lnTo>
                    <a:pt x="37288" y="27332"/>
                  </a:lnTo>
                  <a:lnTo>
                    <a:pt x="37529" y="27453"/>
                  </a:lnTo>
                  <a:lnTo>
                    <a:pt x="37710" y="27513"/>
                  </a:lnTo>
                  <a:lnTo>
                    <a:pt x="38193" y="27513"/>
                  </a:lnTo>
                  <a:lnTo>
                    <a:pt x="38374" y="27453"/>
                  </a:lnTo>
                  <a:lnTo>
                    <a:pt x="38615" y="27332"/>
                  </a:lnTo>
                  <a:lnTo>
                    <a:pt x="38796" y="27212"/>
                  </a:lnTo>
                  <a:lnTo>
                    <a:pt x="38917" y="27031"/>
                  </a:lnTo>
                  <a:lnTo>
                    <a:pt x="39038" y="26789"/>
                  </a:lnTo>
                  <a:lnTo>
                    <a:pt x="39098" y="26608"/>
                  </a:lnTo>
                  <a:lnTo>
                    <a:pt x="39098" y="26367"/>
                  </a:lnTo>
                  <a:lnTo>
                    <a:pt x="39038" y="26005"/>
                  </a:lnTo>
                  <a:lnTo>
                    <a:pt x="38917" y="25703"/>
                  </a:lnTo>
                  <a:lnTo>
                    <a:pt x="38736" y="25522"/>
                  </a:lnTo>
                  <a:lnTo>
                    <a:pt x="38495" y="25341"/>
                  </a:lnTo>
                  <a:lnTo>
                    <a:pt x="38253" y="25221"/>
                  </a:lnTo>
                  <a:close/>
                  <a:moveTo>
                    <a:pt x="43442" y="25221"/>
                  </a:moveTo>
                  <a:lnTo>
                    <a:pt x="43201" y="25341"/>
                  </a:lnTo>
                  <a:lnTo>
                    <a:pt x="42959" y="25522"/>
                  </a:lnTo>
                  <a:lnTo>
                    <a:pt x="42778" y="25703"/>
                  </a:lnTo>
                  <a:lnTo>
                    <a:pt x="42658" y="26005"/>
                  </a:lnTo>
                  <a:lnTo>
                    <a:pt x="42597" y="26367"/>
                  </a:lnTo>
                  <a:lnTo>
                    <a:pt x="42597" y="26608"/>
                  </a:lnTo>
                  <a:lnTo>
                    <a:pt x="42658" y="26789"/>
                  </a:lnTo>
                  <a:lnTo>
                    <a:pt x="42778" y="27031"/>
                  </a:lnTo>
                  <a:lnTo>
                    <a:pt x="42899" y="27212"/>
                  </a:lnTo>
                  <a:lnTo>
                    <a:pt x="43080" y="27332"/>
                  </a:lnTo>
                  <a:lnTo>
                    <a:pt x="43321" y="27453"/>
                  </a:lnTo>
                  <a:lnTo>
                    <a:pt x="43502" y="27513"/>
                  </a:lnTo>
                  <a:lnTo>
                    <a:pt x="43985" y="27513"/>
                  </a:lnTo>
                  <a:lnTo>
                    <a:pt x="44166" y="27453"/>
                  </a:lnTo>
                  <a:lnTo>
                    <a:pt x="44407" y="27332"/>
                  </a:lnTo>
                  <a:lnTo>
                    <a:pt x="44588" y="27212"/>
                  </a:lnTo>
                  <a:lnTo>
                    <a:pt x="44709" y="27031"/>
                  </a:lnTo>
                  <a:lnTo>
                    <a:pt x="44830" y="26789"/>
                  </a:lnTo>
                  <a:lnTo>
                    <a:pt x="44890" y="26608"/>
                  </a:lnTo>
                  <a:lnTo>
                    <a:pt x="44890" y="26367"/>
                  </a:lnTo>
                  <a:lnTo>
                    <a:pt x="44830" y="26005"/>
                  </a:lnTo>
                  <a:lnTo>
                    <a:pt x="44709" y="25703"/>
                  </a:lnTo>
                  <a:lnTo>
                    <a:pt x="44528" y="25522"/>
                  </a:lnTo>
                  <a:lnTo>
                    <a:pt x="44287" y="25341"/>
                  </a:lnTo>
                  <a:lnTo>
                    <a:pt x="44045" y="25221"/>
                  </a:lnTo>
                  <a:close/>
                  <a:moveTo>
                    <a:pt x="49234" y="25221"/>
                  </a:moveTo>
                  <a:lnTo>
                    <a:pt x="48993" y="25341"/>
                  </a:lnTo>
                  <a:lnTo>
                    <a:pt x="48752" y="25522"/>
                  </a:lnTo>
                  <a:lnTo>
                    <a:pt x="48571" y="25703"/>
                  </a:lnTo>
                  <a:lnTo>
                    <a:pt x="48450" y="26005"/>
                  </a:lnTo>
                  <a:lnTo>
                    <a:pt x="48390" y="26367"/>
                  </a:lnTo>
                  <a:lnTo>
                    <a:pt x="48390" y="26608"/>
                  </a:lnTo>
                  <a:lnTo>
                    <a:pt x="48450" y="26789"/>
                  </a:lnTo>
                  <a:lnTo>
                    <a:pt x="48571" y="27031"/>
                  </a:lnTo>
                  <a:lnTo>
                    <a:pt x="48691" y="27212"/>
                  </a:lnTo>
                  <a:lnTo>
                    <a:pt x="48872" y="27332"/>
                  </a:lnTo>
                  <a:lnTo>
                    <a:pt x="49114" y="27453"/>
                  </a:lnTo>
                  <a:lnTo>
                    <a:pt x="49295" y="27513"/>
                  </a:lnTo>
                  <a:lnTo>
                    <a:pt x="49777" y="27513"/>
                  </a:lnTo>
                  <a:lnTo>
                    <a:pt x="49958" y="27453"/>
                  </a:lnTo>
                  <a:lnTo>
                    <a:pt x="50200" y="27332"/>
                  </a:lnTo>
                  <a:lnTo>
                    <a:pt x="50381" y="27212"/>
                  </a:lnTo>
                  <a:lnTo>
                    <a:pt x="50501" y="27031"/>
                  </a:lnTo>
                  <a:lnTo>
                    <a:pt x="50622" y="26789"/>
                  </a:lnTo>
                  <a:lnTo>
                    <a:pt x="50682" y="26608"/>
                  </a:lnTo>
                  <a:lnTo>
                    <a:pt x="50682" y="26367"/>
                  </a:lnTo>
                  <a:lnTo>
                    <a:pt x="50622" y="26005"/>
                  </a:lnTo>
                  <a:lnTo>
                    <a:pt x="50501" y="25703"/>
                  </a:lnTo>
                  <a:lnTo>
                    <a:pt x="50320" y="25522"/>
                  </a:lnTo>
                  <a:lnTo>
                    <a:pt x="50079" y="25341"/>
                  </a:lnTo>
                  <a:lnTo>
                    <a:pt x="49838" y="25221"/>
                  </a:lnTo>
                  <a:close/>
                  <a:moveTo>
                    <a:pt x="55027" y="25221"/>
                  </a:moveTo>
                  <a:lnTo>
                    <a:pt x="54785" y="25341"/>
                  </a:lnTo>
                  <a:lnTo>
                    <a:pt x="54544" y="25522"/>
                  </a:lnTo>
                  <a:lnTo>
                    <a:pt x="54363" y="25703"/>
                  </a:lnTo>
                  <a:lnTo>
                    <a:pt x="54242" y="26005"/>
                  </a:lnTo>
                  <a:lnTo>
                    <a:pt x="54182" y="26367"/>
                  </a:lnTo>
                  <a:lnTo>
                    <a:pt x="54182" y="26608"/>
                  </a:lnTo>
                  <a:lnTo>
                    <a:pt x="54242" y="26789"/>
                  </a:lnTo>
                  <a:lnTo>
                    <a:pt x="54363" y="27031"/>
                  </a:lnTo>
                  <a:lnTo>
                    <a:pt x="54483" y="27212"/>
                  </a:lnTo>
                  <a:lnTo>
                    <a:pt x="54665" y="27332"/>
                  </a:lnTo>
                  <a:lnTo>
                    <a:pt x="54906" y="27453"/>
                  </a:lnTo>
                  <a:lnTo>
                    <a:pt x="55087" y="27513"/>
                  </a:lnTo>
                  <a:lnTo>
                    <a:pt x="55570" y="27513"/>
                  </a:lnTo>
                  <a:lnTo>
                    <a:pt x="55751" y="27453"/>
                  </a:lnTo>
                  <a:lnTo>
                    <a:pt x="55992" y="27332"/>
                  </a:lnTo>
                  <a:lnTo>
                    <a:pt x="56173" y="27212"/>
                  </a:lnTo>
                  <a:lnTo>
                    <a:pt x="56294" y="27031"/>
                  </a:lnTo>
                  <a:lnTo>
                    <a:pt x="56414" y="26789"/>
                  </a:lnTo>
                  <a:lnTo>
                    <a:pt x="56475" y="26608"/>
                  </a:lnTo>
                  <a:lnTo>
                    <a:pt x="56475" y="26367"/>
                  </a:lnTo>
                  <a:lnTo>
                    <a:pt x="56414" y="26005"/>
                  </a:lnTo>
                  <a:lnTo>
                    <a:pt x="56294" y="25703"/>
                  </a:lnTo>
                  <a:lnTo>
                    <a:pt x="56113" y="25522"/>
                  </a:lnTo>
                  <a:lnTo>
                    <a:pt x="55871" y="25341"/>
                  </a:lnTo>
                  <a:lnTo>
                    <a:pt x="55630" y="25221"/>
                  </a:lnTo>
                  <a:close/>
                  <a:moveTo>
                    <a:pt x="60819" y="25221"/>
                  </a:moveTo>
                  <a:lnTo>
                    <a:pt x="60577" y="25341"/>
                  </a:lnTo>
                  <a:lnTo>
                    <a:pt x="60336" y="25522"/>
                  </a:lnTo>
                  <a:lnTo>
                    <a:pt x="60155" y="25703"/>
                  </a:lnTo>
                  <a:lnTo>
                    <a:pt x="60034" y="26005"/>
                  </a:lnTo>
                  <a:lnTo>
                    <a:pt x="59974" y="26367"/>
                  </a:lnTo>
                  <a:lnTo>
                    <a:pt x="59974" y="26608"/>
                  </a:lnTo>
                  <a:lnTo>
                    <a:pt x="60034" y="26789"/>
                  </a:lnTo>
                  <a:lnTo>
                    <a:pt x="60155" y="27031"/>
                  </a:lnTo>
                  <a:lnTo>
                    <a:pt x="60276" y="27212"/>
                  </a:lnTo>
                  <a:lnTo>
                    <a:pt x="60457" y="27332"/>
                  </a:lnTo>
                  <a:lnTo>
                    <a:pt x="60698" y="27453"/>
                  </a:lnTo>
                  <a:lnTo>
                    <a:pt x="60879" y="27513"/>
                  </a:lnTo>
                  <a:lnTo>
                    <a:pt x="61362" y="27513"/>
                  </a:lnTo>
                  <a:lnTo>
                    <a:pt x="61543" y="27453"/>
                  </a:lnTo>
                  <a:lnTo>
                    <a:pt x="61784" y="27332"/>
                  </a:lnTo>
                  <a:lnTo>
                    <a:pt x="61965" y="27212"/>
                  </a:lnTo>
                  <a:lnTo>
                    <a:pt x="62086" y="27031"/>
                  </a:lnTo>
                  <a:lnTo>
                    <a:pt x="62206" y="26789"/>
                  </a:lnTo>
                  <a:lnTo>
                    <a:pt x="62267" y="26608"/>
                  </a:lnTo>
                  <a:lnTo>
                    <a:pt x="62267" y="26367"/>
                  </a:lnTo>
                  <a:lnTo>
                    <a:pt x="62206" y="26005"/>
                  </a:lnTo>
                  <a:lnTo>
                    <a:pt x="62086" y="25703"/>
                  </a:lnTo>
                  <a:lnTo>
                    <a:pt x="61905" y="25522"/>
                  </a:lnTo>
                  <a:lnTo>
                    <a:pt x="61663" y="25341"/>
                  </a:lnTo>
                  <a:lnTo>
                    <a:pt x="61422" y="25221"/>
                  </a:lnTo>
                  <a:close/>
                  <a:moveTo>
                    <a:pt x="66611" y="25221"/>
                  </a:moveTo>
                  <a:lnTo>
                    <a:pt x="66370" y="25341"/>
                  </a:lnTo>
                  <a:lnTo>
                    <a:pt x="66128" y="25522"/>
                  </a:lnTo>
                  <a:lnTo>
                    <a:pt x="65947" y="25703"/>
                  </a:lnTo>
                  <a:lnTo>
                    <a:pt x="65827" y="26005"/>
                  </a:lnTo>
                  <a:lnTo>
                    <a:pt x="65766" y="26367"/>
                  </a:lnTo>
                  <a:lnTo>
                    <a:pt x="65766" y="26608"/>
                  </a:lnTo>
                  <a:lnTo>
                    <a:pt x="65827" y="26789"/>
                  </a:lnTo>
                  <a:lnTo>
                    <a:pt x="65947" y="27031"/>
                  </a:lnTo>
                  <a:lnTo>
                    <a:pt x="66068" y="27212"/>
                  </a:lnTo>
                  <a:lnTo>
                    <a:pt x="66249" y="27332"/>
                  </a:lnTo>
                  <a:lnTo>
                    <a:pt x="66490" y="27453"/>
                  </a:lnTo>
                  <a:lnTo>
                    <a:pt x="66671" y="27513"/>
                  </a:lnTo>
                  <a:lnTo>
                    <a:pt x="67154" y="27513"/>
                  </a:lnTo>
                  <a:lnTo>
                    <a:pt x="67335" y="27453"/>
                  </a:lnTo>
                  <a:lnTo>
                    <a:pt x="67576" y="27332"/>
                  </a:lnTo>
                  <a:lnTo>
                    <a:pt x="67757" y="27212"/>
                  </a:lnTo>
                  <a:lnTo>
                    <a:pt x="67878" y="27031"/>
                  </a:lnTo>
                  <a:lnTo>
                    <a:pt x="67999" y="26789"/>
                  </a:lnTo>
                  <a:lnTo>
                    <a:pt x="68059" y="26608"/>
                  </a:lnTo>
                  <a:lnTo>
                    <a:pt x="68059" y="26367"/>
                  </a:lnTo>
                  <a:lnTo>
                    <a:pt x="67999" y="26005"/>
                  </a:lnTo>
                  <a:lnTo>
                    <a:pt x="67878" y="25703"/>
                  </a:lnTo>
                  <a:lnTo>
                    <a:pt x="67697" y="25522"/>
                  </a:lnTo>
                  <a:lnTo>
                    <a:pt x="67456" y="25341"/>
                  </a:lnTo>
                  <a:lnTo>
                    <a:pt x="67214" y="25221"/>
                  </a:lnTo>
                  <a:close/>
                  <a:moveTo>
                    <a:pt x="72403" y="25221"/>
                  </a:moveTo>
                  <a:lnTo>
                    <a:pt x="72162" y="25341"/>
                  </a:lnTo>
                  <a:lnTo>
                    <a:pt x="71921" y="25522"/>
                  </a:lnTo>
                  <a:lnTo>
                    <a:pt x="71740" y="25703"/>
                  </a:lnTo>
                  <a:lnTo>
                    <a:pt x="71619" y="26005"/>
                  </a:lnTo>
                  <a:lnTo>
                    <a:pt x="71559" y="26367"/>
                  </a:lnTo>
                  <a:lnTo>
                    <a:pt x="71559" y="26608"/>
                  </a:lnTo>
                  <a:lnTo>
                    <a:pt x="71619" y="26789"/>
                  </a:lnTo>
                  <a:lnTo>
                    <a:pt x="71740" y="27031"/>
                  </a:lnTo>
                  <a:lnTo>
                    <a:pt x="71860" y="27212"/>
                  </a:lnTo>
                  <a:lnTo>
                    <a:pt x="72041" y="27332"/>
                  </a:lnTo>
                  <a:lnTo>
                    <a:pt x="72283" y="27453"/>
                  </a:lnTo>
                  <a:lnTo>
                    <a:pt x="72464" y="27513"/>
                  </a:lnTo>
                  <a:lnTo>
                    <a:pt x="72946" y="27513"/>
                  </a:lnTo>
                  <a:lnTo>
                    <a:pt x="73127" y="27453"/>
                  </a:lnTo>
                  <a:lnTo>
                    <a:pt x="73369" y="27332"/>
                  </a:lnTo>
                  <a:lnTo>
                    <a:pt x="73550" y="27212"/>
                  </a:lnTo>
                  <a:lnTo>
                    <a:pt x="73670" y="27031"/>
                  </a:lnTo>
                  <a:lnTo>
                    <a:pt x="73791" y="26789"/>
                  </a:lnTo>
                  <a:lnTo>
                    <a:pt x="73851" y="26608"/>
                  </a:lnTo>
                  <a:lnTo>
                    <a:pt x="73851" y="26367"/>
                  </a:lnTo>
                  <a:lnTo>
                    <a:pt x="73791" y="26005"/>
                  </a:lnTo>
                  <a:lnTo>
                    <a:pt x="73670" y="25703"/>
                  </a:lnTo>
                  <a:lnTo>
                    <a:pt x="73489" y="25522"/>
                  </a:lnTo>
                  <a:lnTo>
                    <a:pt x="73248" y="25341"/>
                  </a:lnTo>
                  <a:lnTo>
                    <a:pt x="73007" y="25221"/>
                  </a:lnTo>
                  <a:close/>
                  <a:moveTo>
                    <a:pt x="1147" y="28479"/>
                  </a:moveTo>
                  <a:lnTo>
                    <a:pt x="724" y="30349"/>
                  </a:lnTo>
                  <a:lnTo>
                    <a:pt x="724" y="30349"/>
                  </a:lnTo>
                  <a:lnTo>
                    <a:pt x="1026" y="30168"/>
                  </a:lnTo>
                  <a:lnTo>
                    <a:pt x="1267" y="29927"/>
                  </a:lnTo>
                  <a:lnTo>
                    <a:pt x="1388" y="29625"/>
                  </a:lnTo>
                  <a:lnTo>
                    <a:pt x="1448" y="29263"/>
                  </a:lnTo>
                  <a:lnTo>
                    <a:pt x="1448" y="29022"/>
                  </a:lnTo>
                  <a:lnTo>
                    <a:pt x="1388" y="28841"/>
                  </a:lnTo>
                  <a:lnTo>
                    <a:pt x="1267" y="28660"/>
                  </a:lnTo>
                  <a:lnTo>
                    <a:pt x="1147" y="28479"/>
                  </a:lnTo>
                  <a:close/>
                  <a:moveTo>
                    <a:pt x="74756" y="28479"/>
                  </a:moveTo>
                  <a:lnTo>
                    <a:pt x="74636" y="28660"/>
                  </a:lnTo>
                  <a:lnTo>
                    <a:pt x="74515" y="28841"/>
                  </a:lnTo>
                  <a:lnTo>
                    <a:pt x="74455" y="29022"/>
                  </a:lnTo>
                  <a:lnTo>
                    <a:pt x="74455" y="29263"/>
                  </a:lnTo>
                  <a:lnTo>
                    <a:pt x="74515" y="29625"/>
                  </a:lnTo>
                  <a:lnTo>
                    <a:pt x="74636" y="29927"/>
                  </a:lnTo>
                  <a:lnTo>
                    <a:pt x="74877" y="30168"/>
                  </a:lnTo>
                  <a:lnTo>
                    <a:pt x="75179" y="30349"/>
                  </a:lnTo>
                  <a:lnTo>
                    <a:pt x="74756" y="28479"/>
                  </a:lnTo>
                  <a:close/>
                  <a:moveTo>
                    <a:pt x="5853" y="28117"/>
                  </a:moveTo>
                  <a:lnTo>
                    <a:pt x="5672" y="28177"/>
                  </a:lnTo>
                  <a:lnTo>
                    <a:pt x="5431" y="28298"/>
                  </a:lnTo>
                  <a:lnTo>
                    <a:pt x="5250" y="28418"/>
                  </a:lnTo>
                  <a:lnTo>
                    <a:pt x="5129" y="28599"/>
                  </a:lnTo>
                  <a:lnTo>
                    <a:pt x="5008" y="28841"/>
                  </a:lnTo>
                  <a:lnTo>
                    <a:pt x="4948" y="29022"/>
                  </a:lnTo>
                  <a:lnTo>
                    <a:pt x="4948" y="29263"/>
                  </a:lnTo>
                  <a:lnTo>
                    <a:pt x="4948" y="29504"/>
                  </a:lnTo>
                  <a:lnTo>
                    <a:pt x="5008" y="29685"/>
                  </a:lnTo>
                  <a:lnTo>
                    <a:pt x="5129" y="29927"/>
                  </a:lnTo>
                  <a:lnTo>
                    <a:pt x="5250" y="30108"/>
                  </a:lnTo>
                  <a:lnTo>
                    <a:pt x="5431" y="30228"/>
                  </a:lnTo>
                  <a:lnTo>
                    <a:pt x="5672" y="30349"/>
                  </a:lnTo>
                  <a:lnTo>
                    <a:pt x="5853" y="30409"/>
                  </a:lnTo>
                  <a:lnTo>
                    <a:pt x="6336" y="30409"/>
                  </a:lnTo>
                  <a:lnTo>
                    <a:pt x="6517" y="30349"/>
                  </a:lnTo>
                  <a:lnTo>
                    <a:pt x="6758" y="30228"/>
                  </a:lnTo>
                  <a:lnTo>
                    <a:pt x="6939" y="30108"/>
                  </a:lnTo>
                  <a:lnTo>
                    <a:pt x="7060" y="29927"/>
                  </a:lnTo>
                  <a:lnTo>
                    <a:pt x="7180" y="29685"/>
                  </a:lnTo>
                  <a:lnTo>
                    <a:pt x="7241" y="29504"/>
                  </a:lnTo>
                  <a:lnTo>
                    <a:pt x="7241" y="29263"/>
                  </a:lnTo>
                  <a:lnTo>
                    <a:pt x="7241" y="29022"/>
                  </a:lnTo>
                  <a:lnTo>
                    <a:pt x="7180" y="28841"/>
                  </a:lnTo>
                  <a:lnTo>
                    <a:pt x="7060" y="28599"/>
                  </a:lnTo>
                  <a:lnTo>
                    <a:pt x="6939" y="28418"/>
                  </a:lnTo>
                  <a:lnTo>
                    <a:pt x="6758" y="28298"/>
                  </a:lnTo>
                  <a:lnTo>
                    <a:pt x="6517" y="28177"/>
                  </a:lnTo>
                  <a:lnTo>
                    <a:pt x="6336" y="28117"/>
                  </a:lnTo>
                  <a:close/>
                  <a:moveTo>
                    <a:pt x="11645" y="28117"/>
                  </a:moveTo>
                  <a:lnTo>
                    <a:pt x="11464" y="28177"/>
                  </a:lnTo>
                  <a:lnTo>
                    <a:pt x="11223" y="28298"/>
                  </a:lnTo>
                  <a:lnTo>
                    <a:pt x="11042" y="28418"/>
                  </a:lnTo>
                  <a:lnTo>
                    <a:pt x="10921" y="28599"/>
                  </a:lnTo>
                  <a:lnTo>
                    <a:pt x="10800" y="28841"/>
                  </a:lnTo>
                  <a:lnTo>
                    <a:pt x="10740" y="29022"/>
                  </a:lnTo>
                  <a:lnTo>
                    <a:pt x="10740" y="29263"/>
                  </a:lnTo>
                  <a:lnTo>
                    <a:pt x="10740" y="29504"/>
                  </a:lnTo>
                  <a:lnTo>
                    <a:pt x="10800" y="29685"/>
                  </a:lnTo>
                  <a:lnTo>
                    <a:pt x="10921" y="29927"/>
                  </a:lnTo>
                  <a:lnTo>
                    <a:pt x="11042" y="30108"/>
                  </a:lnTo>
                  <a:lnTo>
                    <a:pt x="11223" y="30228"/>
                  </a:lnTo>
                  <a:lnTo>
                    <a:pt x="11464" y="30349"/>
                  </a:lnTo>
                  <a:lnTo>
                    <a:pt x="11645" y="30409"/>
                  </a:lnTo>
                  <a:lnTo>
                    <a:pt x="12128" y="30409"/>
                  </a:lnTo>
                  <a:lnTo>
                    <a:pt x="12309" y="30349"/>
                  </a:lnTo>
                  <a:lnTo>
                    <a:pt x="12550" y="30228"/>
                  </a:lnTo>
                  <a:lnTo>
                    <a:pt x="12731" y="30108"/>
                  </a:lnTo>
                  <a:lnTo>
                    <a:pt x="12852" y="29927"/>
                  </a:lnTo>
                  <a:lnTo>
                    <a:pt x="12973" y="29685"/>
                  </a:lnTo>
                  <a:lnTo>
                    <a:pt x="13033" y="29504"/>
                  </a:lnTo>
                  <a:lnTo>
                    <a:pt x="13033" y="29263"/>
                  </a:lnTo>
                  <a:lnTo>
                    <a:pt x="13033" y="29022"/>
                  </a:lnTo>
                  <a:lnTo>
                    <a:pt x="12973" y="28841"/>
                  </a:lnTo>
                  <a:lnTo>
                    <a:pt x="12852" y="28599"/>
                  </a:lnTo>
                  <a:lnTo>
                    <a:pt x="12731" y="28418"/>
                  </a:lnTo>
                  <a:lnTo>
                    <a:pt x="12550" y="28298"/>
                  </a:lnTo>
                  <a:lnTo>
                    <a:pt x="12309" y="28177"/>
                  </a:lnTo>
                  <a:lnTo>
                    <a:pt x="12128" y="28117"/>
                  </a:lnTo>
                  <a:close/>
                  <a:moveTo>
                    <a:pt x="17437" y="28117"/>
                  </a:moveTo>
                  <a:lnTo>
                    <a:pt x="17256" y="28177"/>
                  </a:lnTo>
                  <a:lnTo>
                    <a:pt x="17015" y="28298"/>
                  </a:lnTo>
                  <a:lnTo>
                    <a:pt x="16834" y="28418"/>
                  </a:lnTo>
                  <a:lnTo>
                    <a:pt x="16713" y="28599"/>
                  </a:lnTo>
                  <a:lnTo>
                    <a:pt x="16593" y="28841"/>
                  </a:lnTo>
                  <a:lnTo>
                    <a:pt x="16532" y="29022"/>
                  </a:lnTo>
                  <a:lnTo>
                    <a:pt x="16532" y="29263"/>
                  </a:lnTo>
                  <a:lnTo>
                    <a:pt x="16532" y="29504"/>
                  </a:lnTo>
                  <a:lnTo>
                    <a:pt x="16593" y="29685"/>
                  </a:lnTo>
                  <a:lnTo>
                    <a:pt x="16713" y="29927"/>
                  </a:lnTo>
                  <a:lnTo>
                    <a:pt x="16834" y="30108"/>
                  </a:lnTo>
                  <a:lnTo>
                    <a:pt x="17015" y="30228"/>
                  </a:lnTo>
                  <a:lnTo>
                    <a:pt x="17256" y="30349"/>
                  </a:lnTo>
                  <a:lnTo>
                    <a:pt x="17437" y="30409"/>
                  </a:lnTo>
                  <a:lnTo>
                    <a:pt x="17920" y="30409"/>
                  </a:lnTo>
                  <a:lnTo>
                    <a:pt x="18101" y="30349"/>
                  </a:lnTo>
                  <a:lnTo>
                    <a:pt x="18342" y="30228"/>
                  </a:lnTo>
                  <a:lnTo>
                    <a:pt x="18523" y="30108"/>
                  </a:lnTo>
                  <a:lnTo>
                    <a:pt x="18644" y="29927"/>
                  </a:lnTo>
                  <a:lnTo>
                    <a:pt x="18765" y="29685"/>
                  </a:lnTo>
                  <a:lnTo>
                    <a:pt x="18825" y="29504"/>
                  </a:lnTo>
                  <a:lnTo>
                    <a:pt x="18825" y="29263"/>
                  </a:lnTo>
                  <a:lnTo>
                    <a:pt x="18825" y="29022"/>
                  </a:lnTo>
                  <a:lnTo>
                    <a:pt x="18765" y="28841"/>
                  </a:lnTo>
                  <a:lnTo>
                    <a:pt x="18644" y="28599"/>
                  </a:lnTo>
                  <a:lnTo>
                    <a:pt x="18523" y="28418"/>
                  </a:lnTo>
                  <a:lnTo>
                    <a:pt x="18342" y="28298"/>
                  </a:lnTo>
                  <a:lnTo>
                    <a:pt x="18101" y="28177"/>
                  </a:lnTo>
                  <a:lnTo>
                    <a:pt x="17920" y="28117"/>
                  </a:lnTo>
                  <a:close/>
                  <a:moveTo>
                    <a:pt x="23230" y="28117"/>
                  </a:moveTo>
                  <a:lnTo>
                    <a:pt x="23049" y="28177"/>
                  </a:lnTo>
                  <a:lnTo>
                    <a:pt x="22807" y="28298"/>
                  </a:lnTo>
                  <a:lnTo>
                    <a:pt x="22626" y="28418"/>
                  </a:lnTo>
                  <a:lnTo>
                    <a:pt x="22506" y="28599"/>
                  </a:lnTo>
                  <a:lnTo>
                    <a:pt x="22385" y="28841"/>
                  </a:lnTo>
                  <a:lnTo>
                    <a:pt x="22325" y="29022"/>
                  </a:lnTo>
                  <a:lnTo>
                    <a:pt x="22325" y="29263"/>
                  </a:lnTo>
                  <a:lnTo>
                    <a:pt x="22325" y="29504"/>
                  </a:lnTo>
                  <a:lnTo>
                    <a:pt x="22385" y="29685"/>
                  </a:lnTo>
                  <a:lnTo>
                    <a:pt x="22506" y="29927"/>
                  </a:lnTo>
                  <a:lnTo>
                    <a:pt x="22626" y="30108"/>
                  </a:lnTo>
                  <a:lnTo>
                    <a:pt x="22807" y="30228"/>
                  </a:lnTo>
                  <a:lnTo>
                    <a:pt x="23049" y="30349"/>
                  </a:lnTo>
                  <a:lnTo>
                    <a:pt x="23230" y="30409"/>
                  </a:lnTo>
                  <a:lnTo>
                    <a:pt x="23712" y="30409"/>
                  </a:lnTo>
                  <a:lnTo>
                    <a:pt x="23893" y="30349"/>
                  </a:lnTo>
                  <a:lnTo>
                    <a:pt x="24135" y="30228"/>
                  </a:lnTo>
                  <a:lnTo>
                    <a:pt x="24316" y="30108"/>
                  </a:lnTo>
                  <a:lnTo>
                    <a:pt x="24436" y="29927"/>
                  </a:lnTo>
                  <a:lnTo>
                    <a:pt x="24557" y="29685"/>
                  </a:lnTo>
                  <a:lnTo>
                    <a:pt x="24617" y="29504"/>
                  </a:lnTo>
                  <a:lnTo>
                    <a:pt x="24617" y="29263"/>
                  </a:lnTo>
                  <a:lnTo>
                    <a:pt x="24617" y="29022"/>
                  </a:lnTo>
                  <a:lnTo>
                    <a:pt x="24557" y="28841"/>
                  </a:lnTo>
                  <a:lnTo>
                    <a:pt x="24436" y="28599"/>
                  </a:lnTo>
                  <a:lnTo>
                    <a:pt x="24316" y="28418"/>
                  </a:lnTo>
                  <a:lnTo>
                    <a:pt x="24135" y="28298"/>
                  </a:lnTo>
                  <a:lnTo>
                    <a:pt x="23893" y="28177"/>
                  </a:lnTo>
                  <a:lnTo>
                    <a:pt x="23712" y="28117"/>
                  </a:lnTo>
                  <a:close/>
                  <a:moveTo>
                    <a:pt x="29022" y="28117"/>
                  </a:moveTo>
                  <a:lnTo>
                    <a:pt x="28841" y="28177"/>
                  </a:lnTo>
                  <a:lnTo>
                    <a:pt x="28599" y="28298"/>
                  </a:lnTo>
                  <a:lnTo>
                    <a:pt x="28418" y="28418"/>
                  </a:lnTo>
                  <a:lnTo>
                    <a:pt x="28298" y="28599"/>
                  </a:lnTo>
                  <a:lnTo>
                    <a:pt x="28177" y="28841"/>
                  </a:lnTo>
                  <a:lnTo>
                    <a:pt x="28117" y="29022"/>
                  </a:lnTo>
                  <a:lnTo>
                    <a:pt x="28117" y="29263"/>
                  </a:lnTo>
                  <a:lnTo>
                    <a:pt x="28117" y="29504"/>
                  </a:lnTo>
                  <a:lnTo>
                    <a:pt x="28177" y="29685"/>
                  </a:lnTo>
                  <a:lnTo>
                    <a:pt x="28298" y="29927"/>
                  </a:lnTo>
                  <a:lnTo>
                    <a:pt x="28418" y="30108"/>
                  </a:lnTo>
                  <a:lnTo>
                    <a:pt x="28599" y="30228"/>
                  </a:lnTo>
                  <a:lnTo>
                    <a:pt x="28841" y="30349"/>
                  </a:lnTo>
                  <a:lnTo>
                    <a:pt x="29022" y="30409"/>
                  </a:lnTo>
                  <a:lnTo>
                    <a:pt x="29505" y="30409"/>
                  </a:lnTo>
                  <a:lnTo>
                    <a:pt x="29686" y="30349"/>
                  </a:lnTo>
                  <a:lnTo>
                    <a:pt x="29927" y="30228"/>
                  </a:lnTo>
                  <a:lnTo>
                    <a:pt x="30108" y="30108"/>
                  </a:lnTo>
                  <a:lnTo>
                    <a:pt x="30229" y="29927"/>
                  </a:lnTo>
                  <a:lnTo>
                    <a:pt x="30349" y="29685"/>
                  </a:lnTo>
                  <a:lnTo>
                    <a:pt x="30410" y="29504"/>
                  </a:lnTo>
                  <a:lnTo>
                    <a:pt x="30410" y="29263"/>
                  </a:lnTo>
                  <a:lnTo>
                    <a:pt x="30410" y="29022"/>
                  </a:lnTo>
                  <a:lnTo>
                    <a:pt x="30349" y="28841"/>
                  </a:lnTo>
                  <a:lnTo>
                    <a:pt x="30229" y="28599"/>
                  </a:lnTo>
                  <a:lnTo>
                    <a:pt x="30108" y="28418"/>
                  </a:lnTo>
                  <a:lnTo>
                    <a:pt x="29927" y="28298"/>
                  </a:lnTo>
                  <a:lnTo>
                    <a:pt x="29686" y="28177"/>
                  </a:lnTo>
                  <a:lnTo>
                    <a:pt x="29505" y="28117"/>
                  </a:lnTo>
                  <a:close/>
                  <a:moveTo>
                    <a:pt x="34814" y="28117"/>
                  </a:moveTo>
                  <a:lnTo>
                    <a:pt x="34633" y="28177"/>
                  </a:lnTo>
                  <a:lnTo>
                    <a:pt x="34392" y="28298"/>
                  </a:lnTo>
                  <a:lnTo>
                    <a:pt x="34211" y="28418"/>
                  </a:lnTo>
                  <a:lnTo>
                    <a:pt x="34090" y="28599"/>
                  </a:lnTo>
                  <a:lnTo>
                    <a:pt x="33969" y="28841"/>
                  </a:lnTo>
                  <a:lnTo>
                    <a:pt x="33909" y="29022"/>
                  </a:lnTo>
                  <a:lnTo>
                    <a:pt x="33909" y="29263"/>
                  </a:lnTo>
                  <a:lnTo>
                    <a:pt x="33909" y="29504"/>
                  </a:lnTo>
                  <a:lnTo>
                    <a:pt x="33969" y="29685"/>
                  </a:lnTo>
                  <a:lnTo>
                    <a:pt x="34090" y="29927"/>
                  </a:lnTo>
                  <a:lnTo>
                    <a:pt x="34211" y="30108"/>
                  </a:lnTo>
                  <a:lnTo>
                    <a:pt x="34392" y="30228"/>
                  </a:lnTo>
                  <a:lnTo>
                    <a:pt x="34633" y="30349"/>
                  </a:lnTo>
                  <a:lnTo>
                    <a:pt x="34814" y="30409"/>
                  </a:lnTo>
                  <a:lnTo>
                    <a:pt x="35297" y="30409"/>
                  </a:lnTo>
                  <a:lnTo>
                    <a:pt x="35478" y="30349"/>
                  </a:lnTo>
                  <a:lnTo>
                    <a:pt x="35719" y="30228"/>
                  </a:lnTo>
                  <a:lnTo>
                    <a:pt x="35900" y="30108"/>
                  </a:lnTo>
                  <a:lnTo>
                    <a:pt x="36021" y="29927"/>
                  </a:lnTo>
                  <a:lnTo>
                    <a:pt x="36141" y="29685"/>
                  </a:lnTo>
                  <a:lnTo>
                    <a:pt x="36202" y="29504"/>
                  </a:lnTo>
                  <a:lnTo>
                    <a:pt x="36202" y="29263"/>
                  </a:lnTo>
                  <a:lnTo>
                    <a:pt x="36202" y="29022"/>
                  </a:lnTo>
                  <a:lnTo>
                    <a:pt x="36141" y="28841"/>
                  </a:lnTo>
                  <a:lnTo>
                    <a:pt x="36021" y="28599"/>
                  </a:lnTo>
                  <a:lnTo>
                    <a:pt x="35900" y="28418"/>
                  </a:lnTo>
                  <a:lnTo>
                    <a:pt x="35719" y="28298"/>
                  </a:lnTo>
                  <a:lnTo>
                    <a:pt x="35478" y="28177"/>
                  </a:lnTo>
                  <a:lnTo>
                    <a:pt x="35297" y="28117"/>
                  </a:lnTo>
                  <a:close/>
                  <a:moveTo>
                    <a:pt x="40606" y="28117"/>
                  </a:moveTo>
                  <a:lnTo>
                    <a:pt x="40425" y="28177"/>
                  </a:lnTo>
                  <a:lnTo>
                    <a:pt x="40184" y="28298"/>
                  </a:lnTo>
                  <a:lnTo>
                    <a:pt x="40003" y="28418"/>
                  </a:lnTo>
                  <a:lnTo>
                    <a:pt x="39882" y="28599"/>
                  </a:lnTo>
                  <a:lnTo>
                    <a:pt x="39762" y="28841"/>
                  </a:lnTo>
                  <a:lnTo>
                    <a:pt x="39701" y="29022"/>
                  </a:lnTo>
                  <a:lnTo>
                    <a:pt x="39701" y="29263"/>
                  </a:lnTo>
                  <a:lnTo>
                    <a:pt x="39701" y="29504"/>
                  </a:lnTo>
                  <a:lnTo>
                    <a:pt x="39762" y="29685"/>
                  </a:lnTo>
                  <a:lnTo>
                    <a:pt x="39882" y="29927"/>
                  </a:lnTo>
                  <a:lnTo>
                    <a:pt x="40003" y="30108"/>
                  </a:lnTo>
                  <a:lnTo>
                    <a:pt x="40184" y="30228"/>
                  </a:lnTo>
                  <a:lnTo>
                    <a:pt x="40425" y="30349"/>
                  </a:lnTo>
                  <a:lnTo>
                    <a:pt x="40606" y="30409"/>
                  </a:lnTo>
                  <a:lnTo>
                    <a:pt x="41089" y="30409"/>
                  </a:lnTo>
                  <a:lnTo>
                    <a:pt x="41270" y="30349"/>
                  </a:lnTo>
                  <a:lnTo>
                    <a:pt x="41511" y="30228"/>
                  </a:lnTo>
                  <a:lnTo>
                    <a:pt x="41692" y="30108"/>
                  </a:lnTo>
                  <a:lnTo>
                    <a:pt x="41813" y="29927"/>
                  </a:lnTo>
                  <a:lnTo>
                    <a:pt x="41934" y="29685"/>
                  </a:lnTo>
                  <a:lnTo>
                    <a:pt x="41994" y="29504"/>
                  </a:lnTo>
                  <a:lnTo>
                    <a:pt x="41994" y="29263"/>
                  </a:lnTo>
                  <a:lnTo>
                    <a:pt x="41994" y="29022"/>
                  </a:lnTo>
                  <a:lnTo>
                    <a:pt x="41934" y="28841"/>
                  </a:lnTo>
                  <a:lnTo>
                    <a:pt x="41813" y="28599"/>
                  </a:lnTo>
                  <a:lnTo>
                    <a:pt x="41692" y="28418"/>
                  </a:lnTo>
                  <a:lnTo>
                    <a:pt x="41511" y="28298"/>
                  </a:lnTo>
                  <a:lnTo>
                    <a:pt x="41270" y="28177"/>
                  </a:lnTo>
                  <a:lnTo>
                    <a:pt x="41089" y="28117"/>
                  </a:lnTo>
                  <a:close/>
                  <a:moveTo>
                    <a:pt x="46399" y="28117"/>
                  </a:moveTo>
                  <a:lnTo>
                    <a:pt x="46218" y="28177"/>
                  </a:lnTo>
                  <a:lnTo>
                    <a:pt x="45976" y="28298"/>
                  </a:lnTo>
                  <a:lnTo>
                    <a:pt x="45795" y="28418"/>
                  </a:lnTo>
                  <a:lnTo>
                    <a:pt x="45674" y="28599"/>
                  </a:lnTo>
                  <a:lnTo>
                    <a:pt x="45554" y="28841"/>
                  </a:lnTo>
                  <a:lnTo>
                    <a:pt x="45493" y="29022"/>
                  </a:lnTo>
                  <a:lnTo>
                    <a:pt x="45493" y="29263"/>
                  </a:lnTo>
                  <a:lnTo>
                    <a:pt x="45493" y="29504"/>
                  </a:lnTo>
                  <a:lnTo>
                    <a:pt x="45554" y="29685"/>
                  </a:lnTo>
                  <a:lnTo>
                    <a:pt x="45674" y="29927"/>
                  </a:lnTo>
                  <a:lnTo>
                    <a:pt x="45795" y="30108"/>
                  </a:lnTo>
                  <a:lnTo>
                    <a:pt x="45976" y="30228"/>
                  </a:lnTo>
                  <a:lnTo>
                    <a:pt x="46218" y="30349"/>
                  </a:lnTo>
                  <a:lnTo>
                    <a:pt x="46399" y="30409"/>
                  </a:lnTo>
                  <a:lnTo>
                    <a:pt x="46881" y="30409"/>
                  </a:lnTo>
                  <a:lnTo>
                    <a:pt x="47062" y="30349"/>
                  </a:lnTo>
                  <a:lnTo>
                    <a:pt x="47304" y="30228"/>
                  </a:lnTo>
                  <a:lnTo>
                    <a:pt x="47485" y="30108"/>
                  </a:lnTo>
                  <a:lnTo>
                    <a:pt x="47605" y="29927"/>
                  </a:lnTo>
                  <a:lnTo>
                    <a:pt x="47726" y="29685"/>
                  </a:lnTo>
                  <a:lnTo>
                    <a:pt x="47786" y="29504"/>
                  </a:lnTo>
                  <a:lnTo>
                    <a:pt x="47786" y="29263"/>
                  </a:lnTo>
                  <a:lnTo>
                    <a:pt x="47786" y="29022"/>
                  </a:lnTo>
                  <a:lnTo>
                    <a:pt x="47726" y="28841"/>
                  </a:lnTo>
                  <a:lnTo>
                    <a:pt x="47605" y="28599"/>
                  </a:lnTo>
                  <a:lnTo>
                    <a:pt x="47485" y="28418"/>
                  </a:lnTo>
                  <a:lnTo>
                    <a:pt x="47304" y="28298"/>
                  </a:lnTo>
                  <a:lnTo>
                    <a:pt x="47062" y="28177"/>
                  </a:lnTo>
                  <a:lnTo>
                    <a:pt x="46881" y="28117"/>
                  </a:lnTo>
                  <a:close/>
                  <a:moveTo>
                    <a:pt x="52191" y="28117"/>
                  </a:moveTo>
                  <a:lnTo>
                    <a:pt x="52010" y="28177"/>
                  </a:lnTo>
                  <a:lnTo>
                    <a:pt x="51768" y="28298"/>
                  </a:lnTo>
                  <a:lnTo>
                    <a:pt x="51587" y="28418"/>
                  </a:lnTo>
                  <a:lnTo>
                    <a:pt x="51467" y="28599"/>
                  </a:lnTo>
                  <a:lnTo>
                    <a:pt x="51346" y="28841"/>
                  </a:lnTo>
                  <a:lnTo>
                    <a:pt x="51286" y="29022"/>
                  </a:lnTo>
                  <a:lnTo>
                    <a:pt x="51286" y="29263"/>
                  </a:lnTo>
                  <a:lnTo>
                    <a:pt x="51286" y="29504"/>
                  </a:lnTo>
                  <a:lnTo>
                    <a:pt x="51346" y="29685"/>
                  </a:lnTo>
                  <a:lnTo>
                    <a:pt x="51467" y="29927"/>
                  </a:lnTo>
                  <a:lnTo>
                    <a:pt x="51587" y="30108"/>
                  </a:lnTo>
                  <a:lnTo>
                    <a:pt x="51768" y="30228"/>
                  </a:lnTo>
                  <a:lnTo>
                    <a:pt x="52010" y="30349"/>
                  </a:lnTo>
                  <a:lnTo>
                    <a:pt x="52191" y="30409"/>
                  </a:lnTo>
                  <a:lnTo>
                    <a:pt x="52673" y="30409"/>
                  </a:lnTo>
                  <a:lnTo>
                    <a:pt x="52854" y="30349"/>
                  </a:lnTo>
                  <a:lnTo>
                    <a:pt x="53096" y="30228"/>
                  </a:lnTo>
                  <a:lnTo>
                    <a:pt x="53277" y="30108"/>
                  </a:lnTo>
                  <a:lnTo>
                    <a:pt x="53397" y="29927"/>
                  </a:lnTo>
                  <a:lnTo>
                    <a:pt x="53518" y="29685"/>
                  </a:lnTo>
                  <a:lnTo>
                    <a:pt x="53578" y="29504"/>
                  </a:lnTo>
                  <a:lnTo>
                    <a:pt x="53578" y="29263"/>
                  </a:lnTo>
                  <a:lnTo>
                    <a:pt x="53578" y="29022"/>
                  </a:lnTo>
                  <a:lnTo>
                    <a:pt x="53518" y="28841"/>
                  </a:lnTo>
                  <a:lnTo>
                    <a:pt x="53397" y="28599"/>
                  </a:lnTo>
                  <a:lnTo>
                    <a:pt x="53277" y="28418"/>
                  </a:lnTo>
                  <a:lnTo>
                    <a:pt x="53096" y="28298"/>
                  </a:lnTo>
                  <a:lnTo>
                    <a:pt x="52854" y="28177"/>
                  </a:lnTo>
                  <a:lnTo>
                    <a:pt x="52673" y="28117"/>
                  </a:lnTo>
                  <a:close/>
                  <a:moveTo>
                    <a:pt x="57983" y="28117"/>
                  </a:moveTo>
                  <a:lnTo>
                    <a:pt x="57802" y="28177"/>
                  </a:lnTo>
                  <a:lnTo>
                    <a:pt x="57561" y="28298"/>
                  </a:lnTo>
                  <a:lnTo>
                    <a:pt x="57380" y="28418"/>
                  </a:lnTo>
                  <a:lnTo>
                    <a:pt x="57259" y="28599"/>
                  </a:lnTo>
                  <a:lnTo>
                    <a:pt x="57138" y="28841"/>
                  </a:lnTo>
                  <a:lnTo>
                    <a:pt x="57078" y="29022"/>
                  </a:lnTo>
                  <a:lnTo>
                    <a:pt x="57078" y="29263"/>
                  </a:lnTo>
                  <a:lnTo>
                    <a:pt x="57078" y="29504"/>
                  </a:lnTo>
                  <a:lnTo>
                    <a:pt x="57138" y="29685"/>
                  </a:lnTo>
                  <a:lnTo>
                    <a:pt x="57259" y="29927"/>
                  </a:lnTo>
                  <a:lnTo>
                    <a:pt x="57380" y="30108"/>
                  </a:lnTo>
                  <a:lnTo>
                    <a:pt x="57561" y="30228"/>
                  </a:lnTo>
                  <a:lnTo>
                    <a:pt x="57802" y="30349"/>
                  </a:lnTo>
                  <a:lnTo>
                    <a:pt x="57983" y="30409"/>
                  </a:lnTo>
                  <a:lnTo>
                    <a:pt x="58466" y="30409"/>
                  </a:lnTo>
                  <a:lnTo>
                    <a:pt x="58647" y="30349"/>
                  </a:lnTo>
                  <a:lnTo>
                    <a:pt x="58888" y="30228"/>
                  </a:lnTo>
                  <a:lnTo>
                    <a:pt x="59069" y="30108"/>
                  </a:lnTo>
                  <a:lnTo>
                    <a:pt x="59190" y="29927"/>
                  </a:lnTo>
                  <a:lnTo>
                    <a:pt x="59310" y="29685"/>
                  </a:lnTo>
                  <a:lnTo>
                    <a:pt x="59371" y="29504"/>
                  </a:lnTo>
                  <a:lnTo>
                    <a:pt x="59371" y="29263"/>
                  </a:lnTo>
                  <a:lnTo>
                    <a:pt x="59371" y="29022"/>
                  </a:lnTo>
                  <a:lnTo>
                    <a:pt x="59310" y="28841"/>
                  </a:lnTo>
                  <a:lnTo>
                    <a:pt x="59190" y="28599"/>
                  </a:lnTo>
                  <a:lnTo>
                    <a:pt x="59069" y="28418"/>
                  </a:lnTo>
                  <a:lnTo>
                    <a:pt x="58888" y="28298"/>
                  </a:lnTo>
                  <a:lnTo>
                    <a:pt x="58647" y="28177"/>
                  </a:lnTo>
                  <a:lnTo>
                    <a:pt x="58466" y="28117"/>
                  </a:lnTo>
                  <a:close/>
                  <a:moveTo>
                    <a:pt x="63775" y="28117"/>
                  </a:moveTo>
                  <a:lnTo>
                    <a:pt x="63594" y="28177"/>
                  </a:lnTo>
                  <a:lnTo>
                    <a:pt x="63353" y="28298"/>
                  </a:lnTo>
                  <a:lnTo>
                    <a:pt x="63172" y="28418"/>
                  </a:lnTo>
                  <a:lnTo>
                    <a:pt x="63051" y="28599"/>
                  </a:lnTo>
                  <a:lnTo>
                    <a:pt x="62931" y="28841"/>
                  </a:lnTo>
                  <a:lnTo>
                    <a:pt x="62870" y="29022"/>
                  </a:lnTo>
                  <a:lnTo>
                    <a:pt x="62870" y="29263"/>
                  </a:lnTo>
                  <a:lnTo>
                    <a:pt x="62870" y="29504"/>
                  </a:lnTo>
                  <a:lnTo>
                    <a:pt x="62931" y="29685"/>
                  </a:lnTo>
                  <a:lnTo>
                    <a:pt x="63051" y="29927"/>
                  </a:lnTo>
                  <a:lnTo>
                    <a:pt x="63172" y="30108"/>
                  </a:lnTo>
                  <a:lnTo>
                    <a:pt x="63353" y="30228"/>
                  </a:lnTo>
                  <a:lnTo>
                    <a:pt x="63594" y="30349"/>
                  </a:lnTo>
                  <a:lnTo>
                    <a:pt x="63775" y="30409"/>
                  </a:lnTo>
                  <a:lnTo>
                    <a:pt x="64258" y="30409"/>
                  </a:lnTo>
                  <a:lnTo>
                    <a:pt x="64439" y="30349"/>
                  </a:lnTo>
                  <a:lnTo>
                    <a:pt x="64680" y="30228"/>
                  </a:lnTo>
                  <a:lnTo>
                    <a:pt x="64861" y="30108"/>
                  </a:lnTo>
                  <a:lnTo>
                    <a:pt x="64982" y="29927"/>
                  </a:lnTo>
                  <a:lnTo>
                    <a:pt x="65103" y="29685"/>
                  </a:lnTo>
                  <a:lnTo>
                    <a:pt x="65163" y="29504"/>
                  </a:lnTo>
                  <a:lnTo>
                    <a:pt x="65163" y="29263"/>
                  </a:lnTo>
                  <a:lnTo>
                    <a:pt x="65163" y="29022"/>
                  </a:lnTo>
                  <a:lnTo>
                    <a:pt x="65103" y="28841"/>
                  </a:lnTo>
                  <a:lnTo>
                    <a:pt x="64982" y="28599"/>
                  </a:lnTo>
                  <a:lnTo>
                    <a:pt x="64861" y="28418"/>
                  </a:lnTo>
                  <a:lnTo>
                    <a:pt x="64680" y="28298"/>
                  </a:lnTo>
                  <a:lnTo>
                    <a:pt x="64439" y="28177"/>
                  </a:lnTo>
                  <a:lnTo>
                    <a:pt x="64258" y="28117"/>
                  </a:lnTo>
                  <a:close/>
                  <a:moveTo>
                    <a:pt x="69567" y="28117"/>
                  </a:moveTo>
                  <a:lnTo>
                    <a:pt x="69386" y="28177"/>
                  </a:lnTo>
                  <a:lnTo>
                    <a:pt x="69145" y="28298"/>
                  </a:lnTo>
                  <a:lnTo>
                    <a:pt x="68964" y="28418"/>
                  </a:lnTo>
                  <a:lnTo>
                    <a:pt x="68843" y="28599"/>
                  </a:lnTo>
                  <a:lnTo>
                    <a:pt x="68723" y="28841"/>
                  </a:lnTo>
                  <a:lnTo>
                    <a:pt x="68662" y="29022"/>
                  </a:lnTo>
                  <a:lnTo>
                    <a:pt x="68662" y="29263"/>
                  </a:lnTo>
                  <a:lnTo>
                    <a:pt x="68662" y="29504"/>
                  </a:lnTo>
                  <a:lnTo>
                    <a:pt x="68723" y="29685"/>
                  </a:lnTo>
                  <a:lnTo>
                    <a:pt x="68843" y="29927"/>
                  </a:lnTo>
                  <a:lnTo>
                    <a:pt x="68964" y="30108"/>
                  </a:lnTo>
                  <a:lnTo>
                    <a:pt x="69145" y="30228"/>
                  </a:lnTo>
                  <a:lnTo>
                    <a:pt x="69386" y="30349"/>
                  </a:lnTo>
                  <a:lnTo>
                    <a:pt x="69567" y="30409"/>
                  </a:lnTo>
                  <a:lnTo>
                    <a:pt x="70050" y="30409"/>
                  </a:lnTo>
                  <a:lnTo>
                    <a:pt x="70231" y="30349"/>
                  </a:lnTo>
                  <a:lnTo>
                    <a:pt x="70472" y="30228"/>
                  </a:lnTo>
                  <a:lnTo>
                    <a:pt x="70653" y="30108"/>
                  </a:lnTo>
                  <a:lnTo>
                    <a:pt x="70774" y="29927"/>
                  </a:lnTo>
                  <a:lnTo>
                    <a:pt x="70895" y="29685"/>
                  </a:lnTo>
                  <a:lnTo>
                    <a:pt x="70955" y="29504"/>
                  </a:lnTo>
                  <a:lnTo>
                    <a:pt x="70955" y="29263"/>
                  </a:lnTo>
                  <a:lnTo>
                    <a:pt x="70955" y="29022"/>
                  </a:lnTo>
                  <a:lnTo>
                    <a:pt x="70895" y="28841"/>
                  </a:lnTo>
                  <a:lnTo>
                    <a:pt x="70774" y="28599"/>
                  </a:lnTo>
                  <a:lnTo>
                    <a:pt x="70653" y="28418"/>
                  </a:lnTo>
                  <a:lnTo>
                    <a:pt x="70472" y="28298"/>
                  </a:lnTo>
                  <a:lnTo>
                    <a:pt x="70231" y="28177"/>
                  </a:lnTo>
                  <a:lnTo>
                    <a:pt x="70050" y="28117"/>
                  </a:lnTo>
                  <a:close/>
                  <a:moveTo>
                    <a:pt x="2957" y="31013"/>
                  </a:moveTo>
                  <a:lnTo>
                    <a:pt x="2776" y="31073"/>
                  </a:lnTo>
                  <a:lnTo>
                    <a:pt x="2534" y="31194"/>
                  </a:lnTo>
                  <a:lnTo>
                    <a:pt x="2353" y="31314"/>
                  </a:lnTo>
                  <a:lnTo>
                    <a:pt x="2233" y="31495"/>
                  </a:lnTo>
                  <a:lnTo>
                    <a:pt x="2112" y="31737"/>
                  </a:lnTo>
                  <a:lnTo>
                    <a:pt x="2052" y="31918"/>
                  </a:lnTo>
                  <a:lnTo>
                    <a:pt x="2052" y="32159"/>
                  </a:lnTo>
                  <a:lnTo>
                    <a:pt x="2052" y="32401"/>
                  </a:lnTo>
                  <a:lnTo>
                    <a:pt x="2112" y="32582"/>
                  </a:lnTo>
                  <a:lnTo>
                    <a:pt x="2233" y="32823"/>
                  </a:lnTo>
                  <a:lnTo>
                    <a:pt x="2353" y="33004"/>
                  </a:lnTo>
                  <a:lnTo>
                    <a:pt x="2534" y="33125"/>
                  </a:lnTo>
                  <a:lnTo>
                    <a:pt x="2776" y="33245"/>
                  </a:lnTo>
                  <a:lnTo>
                    <a:pt x="2957" y="33306"/>
                  </a:lnTo>
                  <a:lnTo>
                    <a:pt x="3439" y="33306"/>
                  </a:lnTo>
                  <a:lnTo>
                    <a:pt x="3620" y="33245"/>
                  </a:lnTo>
                  <a:lnTo>
                    <a:pt x="3862" y="33125"/>
                  </a:lnTo>
                  <a:lnTo>
                    <a:pt x="4043" y="33004"/>
                  </a:lnTo>
                  <a:lnTo>
                    <a:pt x="4164" y="32823"/>
                  </a:lnTo>
                  <a:lnTo>
                    <a:pt x="4284" y="32582"/>
                  </a:lnTo>
                  <a:lnTo>
                    <a:pt x="4345" y="32401"/>
                  </a:lnTo>
                  <a:lnTo>
                    <a:pt x="4345" y="32159"/>
                  </a:lnTo>
                  <a:lnTo>
                    <a:pt x="4345" y="31918"/>
                  </a:lnTo>
                  <a:lnTo>
                    <a:pt x="4284" y="31737"/>
                  </a:lnTo>
                  <a:lnTo>
                    <a:pt x="4164" y="31495"/>
                  </a:lnTo>
                  <a:lnTo>
                    <a:pt x="4043" y="31314"/>
                  </a:lnTo>
                  <a:lnTo>
                    <a:pt x="3862" y="31194"/>
                  </a:lnTo>
                  <a:lnTo>
                    <a:pt x="3620" y="31073"/>
                  </a:lnTo>
                  <a:lnTo>
                    <a:pt x="3439" y="31013"/>
                  </a:lnTo>
                  <a:close/>
                  <a:moveTo>
                    <a:pt x="8749" y="31013"/>
                  </a:moveTo>
                  <a:lnTo>
                    <a:pt x="8568" y="31073"/>
                  </a:lnTo>
                  <a:lnTo>
                    <a:pt x="8327" y="31194"/>
                  </a:lnTo>
                  <a:lnTo>
                    <a:pt x="8146" y="31314"/>
                  </a:lnTo>
                  <a:lnTo>
                    <a:pt x="8025" y="31495"/>
                  </a:lnTo>
                  <a:lnTo>
                    <a:pt x="7904" y="31737"/>
                  </a:lnTo>
                  <a:lnTo>
                    <a:pt x="7844" y="31918"/>
                  </a:lnTo>
                  <a:lnTo>
                    <a:pt x="7844" y="32159"/>
                  </a:lnTo>
                  <a:lnTo>
                    <a:pt x="7844" y="32401"/>
                  </a:lnTo>
                  <a:lnTo>
                    <a:pt x="7904" y="32582"/>
                  </a:lnTo>
                  <a:lnTo>
                    <a:pt x="8025" y="32823"/>
                  </a:lnTo>
                  <a:lnTo>
                    <a:pt x="8146" y="33004"/>
                  </a:lnTo>
                  <a:lnTo>
                    <a:pt x="8327" y="33125"/>
                  </a:lnTo>
                  <a:lnTo>
                    <a:pt x="8568" y="33245"/>
                  </a:lnTo>
                  <a:lnTo>
                    <a:pt x="8749" y="33306"/>
                  </a:lnTo>
                  <a:lnTo>
                    <a:pt x="9232" y="33306"/>
                  </a:lnTo>
                  <a:lnTo>
                    <a:pt x="9413" y="33245"/>
                  </a:lnTo>
                  <a:lnTo>
                    <a:pt x="9654" y="33125"/>
                  </a:lnTo>
                  <a:lnTo>
                    <a:pt x="9835" y="33004"/>
                  </a:lnTo>
                  <a:lnTo>
                    <a:pt x="9956" y="32823"/>
                  </a:lnTo>
                  <a:lnTo>
                    <a:pt x="10076" y="32582"/>
                  </a:lnTo>
                  <a:lnTo>
                    <a:pt x="10137" y="32401"/>
                  </a:lnTo>
                  <a:lnTo>
                    <a:pt x="10137" y="32159"/>
                  </a:lnTo>
                  <a:lnTo>
                    <a:pt x="10137" y="31918"/>
                  </a:lnTo>
                  <a:lnTo>
                    <a:pt x="10076" y="31737"/>
                  </a:lnTo>
                  <a:lnTo>
                    <a:pt x="9956" y="31495"/>
                  </a:lnTo>
                  <a:lnTo>
                    <a:pt x="9835" y="31314"/>
                  </a:lnTo>
                  <a:lnTo>
                    <a:pt x="9654" y="31194"/>
                  </a:lnTo>
                  <a:lnTo>
                    <a:pt x="9413" y="31073"/>
                  </a:lnTo>
                  <a:lnTo>
                    <a:pt x="9232" y="31013"/>
                  </a:lnTo>
                  <a:close/>
                  <a:moveTo>
                    <a:pt x="14541" y="31013"/>
                  </a:moveTo>
                  <a:lnTo>
                    <a:pt x="14360" y="31073"/>
                  </a:lnTo>
                  <a:lnTo>
                    <a:pt x="14119" y="31194"/>
                  </a:lnTo>
                  <a:lnTo>
                    <a:pt x="13938" y="31314"/>
                  </a:lnTo>
                  <a:lnTo>
                    <a:pt x="13817" y="31495"/>
                  </a:lnTo>
                  <a:lnTo>
                    <a:pt x="13697" y="31737"/>
                  </a:lnTo>
                  <a:lnTo>
                    <a:pt x="13636" y="31918"/>
                  </a:lnTo>
                  <a:lnTo>
                    <a:pt x="13636" y="32159"/>
                  </a:lnTo>
                  <a:lnTo>
                    <a:pt x="13636" y="32401"/>
                  </a:lnTo>
                  <a:lnTo>
                    <a:pt x="13697" y="32582"/>
                  </a:lnTo>
                  <a:lnTo>
                    <a:pt x="13817" y="32823"/>
                  </a:lnTo>
                  <a:lnTo>
                    <a:pt x="13938" y="33004"/>
                  </a:lnTo>
                  <a:lnTo>
                    <a:pt x="14119" y="33125"/>
                  </a:lnTo>
                  <a:lnTo>
                    <a:pt x="14360" y="33245"/>
                  </a:lnTo>
                  <a:lnTo>
                    <a:pt x="14541" y="33306"/>
                  </a:lnTo>
                  <a:lnTo>
                    <a:pt x="15024" y="33306"/>
                  </a:lnTo>
                  <a:lnTo>
                    <a:pt x="15205" y="33245"/>
                  </a:lnTo>
                  <a:lnTo>
                    <a:pt x="15446" y="33125"/>
                  </a:lnTo>
                  <a:lnTo>
                    <a:pt x="15627" y="33004"/>
                  </a:lnTo>
                  <a:lnTo>
                    <a:pt x="15748" y="32823"/>
                  </a:lnTo>
                  <a:lnTo>
                    <a:pt x="15869" y="32582"/>
                  </a:lnTo>
                  <a:lnTo>
                    <a:pt x="15929" y="32401"/>
                  </a:lnTo>
                  <a:lnTo>
                    <a:pt x="15929" y="32159"/>
                  </a:lnTo>
                  <a:lnTo>
                    <a:pt x="15929" y="31918"/>
                  </a:lnTo>
                  <a:lnTo>
                    <a:pt x="15869" y="31737"/>
                  </a:lnTo>
                  <a:lnTo>
                    <a:pt x="15748" y="31495"/>
                  </a:lnTo>
                  <a:lnTo>
                    <a:pt x="15627" y="31314"/>
                  </a:lnTo>
                  <a:lnTo>
                    <a:pt x="15446" y="31194"/>
                  </a:lnTo>
                  <a:lnTo>
                    <a:pt x="15205" y="31073"/>
                  </a:lnTo>
                  <a:lnTo>
                    <a:pt x="15024" y="31013"/>
                  </a:lnTo>
                  <a:close/>
                  <a:moveTo>
                    <a:pt x="20333" y="31013"/>
                  </a:moveTo>
                  <a:lnTo>
                    <a:pt x="20152" y="31073"/>
                  </a:lnTo>
                  <a:lnTo>
                    <a:pt x="19911" y="31194"/>
                  </a:lnTo>
                  <a:lnTo>
                    <a:pt x="19730" y="31314"/>
                  </a:lnTo>
                  <a:lnTo>
                    <a:pt x="19609" y="31495"/>
                  </a:lnTo>
                  <a:lnTo>
                    <a:pt x="19489" y="31737"/>
                  </a:lnTo>
                  <a:lnTo>
                    <a:pt x="19428" y="31918"/>
                  </a:lnTo>
                  <a:lnTo>
                    <a:pt x="19428" y="32159"/>
                  </a:lnTo>
                  <a:lnTo>
                    <a:pt x="19428" y="32401"/>
                  </a:lnTo>
                  <a:lnTo>
                    <a:pt x="19489" y="32582"/>
                  </a:lnTo>
                  <a:lnTo>
                    <a:pt x="19609" y="32823"/>
                  </a:lnTo>
                  <a:lnTo>
                    <a:pt x="19730" y="33004"/>
                  </a:lnTo>
                  <a:lnTo>
                    <a:pt x="19911" y="33125"/>
                  </a:lnTo>
                  <a:lnTo>
                    <a:pt x="20152" y="33245"/>
                  </a:lnTo>
                  <a:lnTo>
                    <a:pt x="20333" y="33306"/>
                  </a:lnTo>
                  <a:lnTo>
                    <a:pt x="20816" y="33306"/>
                  </a:lnTo>
                  <a:lnTo>
                    <a:pt x="20997" y="33245"/>
                  </a:lnTo>
                  <a:lnTo>
                    <a:pt x="21239" y="33125"/>
                  </a:lnTo>
                  <a:lnTo>
                    <a:pt x="21420" y="33004"/>
                  </a:lnTo>
                  <a:lnTo>
                    <a:pt x="21540" y="32823"/>
                  </a:lnTo>
                  <a:lnTo>
                    <a:pt x="21661" y="32582"/>
                  </a:lnTo>
                  <a:lnTo>
                    <a:pt x="21721" y="32401"/>
                  </a:lnTo>
                  <a:lnTo>
                    <a:pt x="21721" y="32159"/>
                  </a:lnTo>
                  <a:lnTo>
                    <a:pt x="21721" y="31918"/>
                  </a:lnTo>
                  <a:lnTo>
                    <a:pt x="21661" y="31737"/>
                  </a:lnTo>
                  <a:lnTo>
                    <a:pt x="21540" y="31495"/>
                  </a:lnTo>
                  <a:lnTo>
                    <a:pt x="21420" y="31314"/>
                  </a:lnTo>
                  <a:lnTo>
                    <a:pt x="21239" y="31194"/>
                  </a:lnTo>
                  <a:lnTo>
                    <a:pt x="20997" y="31073"/>
                  </a:lnTo>
                  <a:lnTo>
                    <a:pt x="20816" y="31013"/>
                  </a:lnTo>
                  <a:close/>
                  <a:moveTo>
                    <a:pt x="26126" y="31013"/>
                  </a:moveTo>
                  <a:lnTo>
                    <a:pt x="25945" y="31073"/>
                  </a:lnTo>
                  <a:lnTo>
                    <a:pt x="25703" y="31194"/>
                  </a:lnTo>
                  <a:lnTo>
                    <a:pt x="25522" y="31314"/>
                  </a:lnTo>
                  <a:lnTo>
                    <a:pt x="25402" y="31495"/>
                  </a:lnTo>
                  <a:lnTo>
                    <a:pt x="25281" y="31737"/>
                  </a:lnTo>
                  <a:lnTo>
                    <a:pt x="25221" y="31918"/>
                  </a:lnTo>
                  <a:lnTo>
                    <a:pt x="25221" y="32159"/>
                  </a:lnTo>
                  <a:lnTo>
                    <a:pt x="25221" y="32401"/>
                  </a:lnTo>
                  <a:lnTo>
                    <a:pt x="25281" y="32582"/>
                  </a:lnTo>
                  <a:lnTo>
                    <a:pt x="25402" y="32823"/>
                  </a:lnTo>
                  <a:lnTo>
                    <a:pt x="25522" y="33004"/>
                  </a:lnTo>
                  <a:lnTo>
                    <a:pt x="25703" y="33125"/>
                  </a:lnTo>
                  <a:lnTo>
                    <a:pt x="25945" y="33245"/>
                  </a:lnTo>
                  <a:lnTo>
                    <a:pt x="26126" y="33306"/>
                  </a:lnTo>
                  <a:lnTo>
                    <a:pt x="26608" y="33306"/>
                  </a:lnTo>
                  <a:lnTo>
                    <a:pt x="26789" y="33245"/>
                  </a:lnTo>
                  <a:lnTo>
                    <a:pt x="27031" y="33125"/>
                  </a:lnTo>
                  <a:lnTo>
                    <a:pt x="27212" y="33004"/>
                  </a:lnTo>
                  <a:lnTo>
                    <a:pt x="27332" y="32823"/>
                  </a:lnTo>
                  <a:lnTo>
                    <a:pt x="27453" y="32582"/>
                  </a:lnTo>
                  <a:lnTo>
                    <a:pt x="27513" y="32401"/>
                  </a:lnTo>
                  <a:lnTo>
                    <a:pt x="27513" y="32159"/>
                  </a:lnTo>
                  <a:lnTo>
                    <a:pt x="27513" y="31918"/>
                  </a:lnTo>
                  <a:lnTo>
                    <a:pt x="27453" y="31737"/>
                  </a:lnTo>
                  <a:lnTo>
                    <a:pt x="27332" y="31495"/>
                  </a:lnTo>
                  <a:lnTo>
                    <a:pt x="27212" y="31314"/>
                  </a:lnTo>
                  <a:lnTo>
                    <a:pt x="27031" y="31194"/>
                  </a:lnTo>
                  <a:lnTo>
                    <a:pt x="26789" y="31073"/>
                  </a:lnTo>
                  <a:lnTo>
                    <a:pt x="26608" y="31013"/>
                  </a:lnTo>
                  <a:close/>
                  <a:moveTo>
                    <a:pt x="31918" y="31013"/>
                  </a:moveTo>
                  <a:lnTo>
                    <a:pt x="31737" y="31073"/>
                  </a:lnTo>
                  <a:lnTo>
                    <a:pt x="31496" y="31194"/>
                  </a:lnTo>
                  <a:lnTo>
                    <a:pt x="31315" y="31314"/>
                  </a:lnTo>
                  <a:lnTo>
                    <a:pt x="31194" y="31495"/>
                  </a:lnTo>
                  <a:lnTo>
                    <a:pt x="31073" y="31737"/>
                  </a:lnTo>
                  <a:lnTo>
                    <a:pt x="31013" y="31918"/>
                  </a:lnTo>
                  <a:lnTo>
                    <a:pt x="31013" y="32159"/>
                  </a:lnTo>
                  <a:lnTo>
                    <a:pt x="31013" y="32401"/>
                  </a:lnTo>
                  <a:lnTo>
                    <a:pt x="31073" y="32582"/>
                  </a:lnTo>
                  <a:lnTo>
                    <a:pt x="31194" y="32823"/>
                  </a:lnTo>
                  <a:lnTo>
                    <a:pt x="31315" y="33004"/>
                  </a:lnTo>
                  <a:lnTo>
                    <a:pt x="31496" y="33125"/>
                  </a:lnTo>
                  <a:lnTo>
                    <a:pt x="31737" y="33245"/>
                  </a:lnTo>
                  <a:lnTo>
                    <a:pt x="31918" y="33306"/>
                  </a:lnTo>
                  <a:lnTo>
                    <a:pt x="32401" y="33306"/>
                  </a:lnTo>
                  <a:lnTo>
                    <a:pt x="32582" y="33245"/>
                  </a:lnTo>
                  <a:lnTo>
                    <a:pt x="32823" y="33125"/>
                  </a:lnTo>
                  <a:lnTo>
                    <a:pt x="33004" y="33004"/>
                  </a:lnTo>
                  <a:lnTo>
                    <a:pt x="33125" y="32823"/>
                  </a:lnTo>
                  <a:lnTo>
                    <a:pt x="33245" y="32582"/>
                  </a:lnTo>
                  <a:lnTo>
                    <a:pt x="33306" y="32401"/>
                  </a:lnTo>
                  <a:lnTo>
                    <a:pt x="33306" y="32159"/>
                  </a:lnTo>
                  <a:lnTo>
                    <a:pt x="33306" y="31918"/>
                  </a:lnTo>
                  <a:lnTo>
                    <a:pt x="33245" y="31737"/>
                  </a:lnTo>
                  <a:lnTo>
                    <a:pt x="33125" y="31495"/>
                  </a:lnTo>
                  <a:lnTo>
                    <a:pt x="33004" y="31314"/>
                  </a:lnTo>
                  <a:lnTo>
                    <a:pt x="32823" y="31194"/>
                  </a:lnTo>
                  <a:lnTo>
                    <a:pt x="32582" y="31073"/>
                  </a:lnTo>
                  <a:lnTo>
                    <a:pt x="32401" y="31013"/>
                  </a:lnTo>
                  <a:close/>
                  <a:moveTo>
                    <a:pt x="37710" y="31013"/>
                  </a:moveTo>
                  <a:lnTo>
                    <a:pt x="37529" y="31073"/>
                  </a:lnTo>
                  <a:lnTo>
                    <a:pt x="37288" y="31194"/>
                  </a:lnTo>
                  <a:lnTo>
                    <a:pt x="37107" y="31314"/>
                  </a:lnTo>
                  <a:lnTo>
                    <a:pt x="36986" y="31495"/>
                  </a:lnTo>
                  <a:lnTo>
                    <a:pt x="36865" y="31737"/>
                  </a:lnTo>
                  <a:lnTo>
                    <a:pt x="36805" y="31918"/>
                  </a:lnTo>
                  <a:lnTo>
                    <a:pt x="36805" y="32159"/>
                  </a:lnTo>
                  <a:lnTo>
                    <a:pt x="36805" y="32401"/>
                  </a:lnTo>
                  <a:lnTo>
                    <a:pt x="36865" y="32582"/>
                  </a:lnTo>
                  <a:lnTo>
                    <a:pt x="36986" y="32823"/>
                  </a:lnTo>
                  <a:lnTo>
                    <a:pt x="37107" y="33004"/>
                  </a:lnTo>
                  <a:lnTo>
                    <a:pt x="37288" y="33125"/>
                  </a:lnTo>
                  <a:lnTo>
                    <a:pt x="37529" y="33245"/>
                  </a:lnTo>
                  <a:lnTo>
                    <a:pt x="37710" y="33306"/>
                  </a:lnTo>
                  <a:lnTo>
                    <a:pt x="38193" y="33306"/>
                  </a:lnTo>
                  <a:lnTo>
                    <a:pt x="38374" y="33245"/>
                  </a:lnTo>
                  <a:lnTo>
                    <a:pt x="38615" y="33125"/>
                  </a:lnTo>
                  <a:lnTo>
                    <a:pt x="38796" y="33004"/>
                  </a:lnTo>
                  <a:lnTo>
                    <a:pt x="38917" y="32823"/>
                  </a:lnTo>
                  <a:lnTo>
                    <a:pt x="39038" y="32582"/>
                  </a:lnTo>
                  <a:lnTo>
                    <a:pt x="39098" y="32401"/>
                  </a:lnTo>
                  <a:lnTo>
                    <a:pt x="39098" y="32159"/>
                  </a:lnTo>
                  <a:lnTo>
                    <a:pt x="39098" y="31918"/>
                  </a:lnTo>
                  <a:lnTo>
                    <a:pt x="39038" y="31737"/>
                  </a:lnTo>
                  <a:lnTo>
                    <a:pt x="38917" y="31495"/>
                  </a:lnTo>
                  <a:lnTo>
                    <a:pt x="38796" y="31314"/>
                  </a:lnTo>
                  <a:lnTo>
                    <a:pt x="38615" y="31194"/>
                  </a:lnTo>
                  <a:lnTo>
                    <a:pt x="38374" y="31073"/>
                  </a:lnTo>
                  <a:lnTo>
                    <a:pt x="38193" y="31013"/>
                  </a:lnTo>
                  <a:close/>
                  <a:moveTo>
                    <a:pt x="43502" y="31013"/>
                  </a:moveTo>
                  <a:lnTo>
                    <a:pt x="43321" y="31073"/>
                  </a:lnTo>
                  <a:lnTo>
                    <a:pt x="43080" y="31194"/>
                  </a:lnTo>
                  <a:lnTo>
                    <a:pt x="42899" y="31314"/>
                  </a:lnTo>
                  <a:lnTo>
                    <a:pt x="42778" y="31495"/>
                  </a:lnTo>
                  <a:lnTo>
                    <a:pt x="42658" y="31737"/>
                  </a:lnTo>
                  <a:lnTo>
                    <a:pt x="42597" y="31918"/>
                  </a:lnTo>
                  <a:lnTo>
                    <a:pt x="42597" y="32159"/>
                  </a:lnTo>
                  <a:lnTo>
                    <a:pt x="42597" y="32401"/>
                  </a:lnTo>
                  <a:lnTo>
                    <a:pt x="42658" y="32582"/>
                  </a:lnTo>
                  <a:lnTo>
                    <a:pt x="42778" y="32823"/>
                  </a:lnTo>
                  <a:lnTo>
                    <a:pt x="42899" y="33004"/>
                  </a:lnTo>
                  <a:lnTo>
                    <a:pt x="43080" y="33125"/>
                  </a:lnTo>
                  <a:lnTo>
                    <a:pt x="43321" y="33245"/>
                  </a:lnTo>
                  <a:lnTo>
                    <a:pt x="43502" y="33306"/>
                  </a:lnTo>
                  <a:lnTo>
                    <a:pt x="43985" y="33306"/>
                  </a:lnTo>
                  <a:lnTo>
                    <a:pt x="44166" y="33245"/>
                  </a:lnTo>
                  <a:lnTo>
                    <a:pt x="44407" y="33125"/>
                  </a:lnTo>
                  <a:lnTo>
                    <a:pt x="44588" y="33004"/>
                  </a:lnTo>
                  <a:lnTo>
                    <a:pt x="44709" y="32823"/>
                  </a:lnTo>
                  <a:lnTo>
                    <a:pt x="44830" y="32582"/>
                  </a:lnTo>
                  <a:lnTo>
                    <a:pt x="44890" y="32401"/>
                  </a:lnTo>
                  <a:lnTo>
                    <a:pt x="44890" y="32159"/>
                  </a:lnTo>
                  <a:lnTo>
                    <a:pt x="44890" y="31918"/>
                  </a:lnTo>
                  <a:lnTo>
                    <a:pt x="44830" y="31737"/>
                  </a:lnTo>
                  <a:lnTo>
                    <a:pt x="44709" y="31495"/>
                  </a:lnTo>
                  <a:lnTo>
                    <a:pt x="44588" y="31314"/>
                  </a:lnTo>
                  <a:lnTo>
                    <a:pt x="44407" y="31194"/>
                  </a:lnTo>
                  <a:lnTo>
                    <a:pt x="44166" y="31073"/>
                  </a:lnTo>
                  <a:lnTo>
                    <a:pt x="43985" y="31013"/>
                  </a:lnTo>
                  <a:close/>
                  <a:moveTo>
                    <a:pt x="49295" y="31013"/>
                  </a:moveTo>
                  <a:lnTo>
                    <a:pt x="49114" y="31073"/>
                  </a:lnTo>
                  <a:lnTo>
                    <a:pt x="48872" y="31194"/>
                  </a:lnTo>
                  <a:lnTo>
                    <a:pt x="48691" y="31314"/>
                  </a:lnTo>
                  <a:lnTo>
                    <a:pt x="48571" y="31495"/>
                  </a:lnTo>
                  <a:lnTo>
                    <a:pt x="48450" y="31737"/>
                  </a:lnTo>
                  <a:lnTo>
                    <a:pt x="48390" y="31918"/>
                  </a:lnTo>
                  <a:lnTo>
                    <a:pt x="48390" y="32159"/>
                  </a:lnTo>
                  <a:lnTo>
                    <a:pt x="48390" y="32401"/>
                  </a:lnTo>
                  <a:lnTo>
                    <a:pt x="48450" y="32582"/>
                  </a:lnTo>
                  <a:lnTo>
                    <a:pt x="48571" y="32823"/>
                  </a:lnTo>
                  <a:lnTo>
                    <a:pt x="48691" y="33004"/>
                  </a:lnTo>
                  <a:lnTo>
                    <a:pt x="48872" y="33125"/>
                  </a:lnTo>
                  <a:lnTo>
                    <a:pt x="49114" y="33245"/>
                  </a:lnTo>
                  <a:lnTo>
                    <a:pt x="49295" y="33306"/>
                  </a:lnTo>
                  <a:lnTo>
                    <a:pt x="49777" y="33306"/>
                  </a:lnTo>
                  <a:lnTo>
                    <a:pt x="49958" y="33245"/>
                  </a:lnTo>
                  <a:lnTo>
                    <a:pt x="50200" y="33125"/>
                  </a:lnTo>
                  <a:lnTo>
                    <a:pt x="50381" y="33004"/>
                  </a:lnTo>
                  <a:lnTo>
                    <a:pt x="50501" y="32823"/>
                  </a:lnTo>
                  <a:lnTo>
                    <a:pt x="50622" y="32582"/>
                  </a:lnTo>
                  <a:lnTo>
                    <a:pt x="50682" y="32401"/>
                  </a:lnTo>
                  <a:lnTo>
                    <a:pt x="50682" y="32159"/>
                  </a:lnTo>
                  <a:lnTo>
                    <a:pt x="50682" y="31918"/>
                  </a:lnTo>
                  <a:lnTo>
                    <a:pt x="50622" y="31737"/>
                  </a:lnTo>
                  <a:lnTo>
                    <a:pt x="50501" y="31495"/>
                  </a:lnTo>
                  <a:lnTo>
                    <a:pt x="50381" y="31314"/>
                  </a:lnTo>
                  <a:lnTo>
                    <a:pt x="50200" y="31194"/>
                  </a:lnTo>
                  <a:lnTo>
                    <a:pt x="49958" y="31073"/>
                  </a:lnTo>
                  <a:lnTo>
                    <a:pt x="49777" y="31013"/>
                  </a:lnTo>
                  <a:close/>
                  <a:moveTo>
                    <a:pt x="55087" y="31013"/>
                  </a:moveTo>
                  <a:lnTo>
                    <a:pt x="54906" y="31073"/>
                  </a:lnTo>
                  <a:lnTo>
                    <a:pt x="54665" y="31194"/>
                  </a:lnTo>
                  <a:lnTo>
                    <a:pt x="54483" y="31314"/>
                  </a:lnTo>
                  <a:lnTo>
                    <a:pt x="54363" y="31495"/>
                  </a:lnTo>
                  <a:lnTo>
                    <a:pt x="54242" y="31737"/>
                  </a:lnTo>
                  <a:lnTo>
                    <a:pt x="54182" y="31918"/>
                  </a:lnTo>
                  <a:lnTo>
                    <a:pt x="54182" y="32159"/>
                  </a:lnTo>
                  <a:lnTo>
                    <a:pt x="54182" y="32401"/>
                  </a:lnTo>
                  <a:lnTo>
                    <a:pt x="54242" y="32582"/>
                  </a:lnTo>
                  <a:lnTo>
                    <a:pt x="54363" y="32823"/>
                  </a:lnTo>
                  <a:lnTo>
                    <a:pt x="54483" y="33004"/>
                  </a:lnTo>
                  <a:lnTo>
                    <a:pt x="54665" y="33125"/>
                  </a:lnTo>
                  <a:lnTo>
                    <a:pt x="54906" y="33245"/>
                  </a:lnTo>
                  <a:lnTo>
                    <a:pt x="55087" y="33306"/>
                  </a:lnTo>
                  <a:lnTo>
                    <a:pt x="55570" y="33306"/>
                  </a:lnTo>
                  <a:lnTo>
                    <a:pt x="55751" y="33245"/>
                  </a:lnTo>
                  <a:lnTo>
                    <a:pt x="55992" y="33125"/>
                  </a:lnTo>
                  <a:lnTo>
                    <a:pt x="56173" y="33004"/>
                  </a:lnTo>
                  <a:lnTo>
                    <a:pt x="56294" y="32823"/>
                  </a:lnTo>
                  <a:lnTo>
                    <a:pt x="56414" y="32582"/>
                  </a:lnTo>
                  <a:lnTo>
                    <a:pt x="56475" y="32401"/>
                  </a:lnTo>
                  <a:lnTo>
                    <a:pt x="56475" y="32159"/>
                  </a:lnTo>
                  <a:lnTo>
                    <a:pt x="56475" y="31918"/>
                  </a:lnTo>
                  <a:lnTo>
                    <a:pt x="56414" y="31737"/>
                  </a:lnTo>
                  <a:lnTo>
                    <a:pt x="56294" y="31495"/>
                  </a:lnTo>
                  <a:lnTo>
                    <a:pt x="56173" y="31314"/>
                  </a:lnTo>
                  <a:lnTo>
                    <a:pt x="55992" y="31194"/>
                  </a:lnTo>
                  <a:lnTo>
                    <a:pt x="55751" y="31073"/>
                  </a:lnTo>
                  <a:lnTo>
                    <a:pt x="55570" y="31013"/>
                  </a:lnTo>
                  <a:close/>
                  <a:moveTo>
                    <a:pt x="60879" y="31013"/>
                  </a:moveTo>
                  <a:lnTo>
                    <a:pt x="60698" y="31073"/>
                  </a:lnTo>
                  <a:lnTo>
                    <a:pt x="60457" y="31194"/>
                  </a:lnTo>
                  <a:lnTo>
                    <a:pt x="60276" y="31314"/>
                  </a:lnTo>
                  <a:lnTo>
                    <a:pt x="60155" y="31495"/>
                  </a:lnTo>
                  <a:lnTo>
                    <a:pt x="60034" y="31737"/>
                  </a:lnTo>
                  <a:lnTo>
                    <a:pt x="59974" y="31918"/>
                  </a:lnTo>
                  <a:lnTo>
                    <a:pt x="59974" y="32159"/>
                  </a:lnTo>
                  <a:lnTo>
                    <a:pt x="59974" y="32401"/>
                  </a:lnTo>
                  <a:lnTo>
                    <a:pt x="60034" y="32582"/>
                  </a:lnTo>
                  <a:lnTo>
                    <a:pt x="60155" y="32823"/>
                  </a:lnTo>
                  <a:lnTo>
                    <a:pt x="60276" y="33004"/>
                  </a:lnTo>
                  <a:lnTo>
                    <a:pt x="60457" y="33125"/>
                  </a:lnTo>
                  <a:lnTo>
                    <a:pt x="60698" y="33245"/>
                  </a:lnTo>
                  <a:lnTo>
                    <a:pt x="60879" y="33306"/>
                  </a:lnTo>
                  <a:lnTo>
                    <a:pt x="61362" y="33306"/>
                  </a:lnTo>
                  <a:lnTo>
                    <a:pt x="61543" y="33245"/>
                  </a:lnTo>
                  <a:lnTo>
                    <a:pt x="61784" y="33125"/>
                  </a:lnTo>
                  <a:lnTo>
                    <a:pt x="61965" y="33004"/>
                  </a:lnTo>
                  <a:lnTo>
                    <a:pt x="62086" y="32823"/>
                  </a:lnTo>
                  <a:lnTo>
                    <a:pt x="62206" y="32582"/>
                  </a:lnTo>
                  <a:lnTo>
                    <a:pt x="62267" y="32401"/>
                  </a:lnTo>
                  <a:lnTo>
                    <a:pt x="62267" y="32159"/>
                  </a:lnTo>
                  <a:lnTo>
                    <a:pt x="62267" y="31918"/>
                  </a:lnTo>
                  <a:lnTo>
                    <a:pt x="62206" y="31737"/>
                  </a:lnTo>
                  <a:lnTo>
                    <a:pt x="62086" y="31495"/>
                  </a:lnTo>
                  <a:lnTo>
                    <a:pt x="61965" y="31314"/>
                  </a:lnTo>
                  <a:lnTo>
                    <a:pt x="61784" y="31194"/>
                  </a:lnTo>
                  <a:lnTo>
                    <a:pt x="61543" y="31073"/>
                  </a:lnTo>
                  <a:lnTo>
                    <a:pt x="61362" y="31013"/>
                  </a:lnTo>
                  <a:close/>
                  <a:moveTo>
                    <a:pt x="66671" y="31013"/>
                  </a:moveTo>
                  <a:lnTo>
                    <a:pt x="66490" y="31073"/>
                  </a:lnTo>
                  <a:lnTo>
                    <a:pt x="66249" y="31194"/>
                  </a:lnTo>
                  <a:lnTo>
                    <a:pt x="66068" y="31314"/>
                  </a:lnTo>
                  <a:lnTo>
                    <a:pt x="65947" y="31495"/>
                  </a:lnTo>
                  <a:lnTo>
                    <a:pt x="65827" y="31737"/>
                  </a:lnTo>
                  <a:lnTo>
                    <a:pt x="65766" y="31918"/>
                  </a:lnTo>
                  <a:lnTo>
                    <a:pt x="65766" y="32159"/>
                  </a:lnTo>
                  <a:lnTo>
                    <a:pt x="65766" y="32401"/>
                  </a:lnTo>
                  <a:lnTo>
                    <a:pt x="65827" y="32582"/>
                  </a:lnTo>
                  <a:lnTo>
                    <a:pt x="65947" y="32823"/>
                  </a:lnTo>
                  <a:lnTo>
                    <a:pt x="66068" y="33004"/>
                  </a:lnTo>
                  <a:lnTo>
                    <a:pt x="66249" y="33125"/>
                  </a:lnTo>
                  <a:lnTo>
                    <a:pt x="66490" y="33245"/>
                  </a:lnTo>
                  <a:lnTo>
                    <a:pt x="66671" y="33306"/>
                  </a:lnTo>
                  <a:lnTo>
                    <a:pt x="67154" y="33306"/>
                  </a:lnTo>
                  <a:lnTo>
                    <a:pt x="67335" y="33245"/>
                  </a:lnTo>
                  <a:lnTo>
                    <a:pt x="67576" y="33125"/>
                  </a:lnTo>
                  <a:lnTo>
                    <a:pt x="67757" y="33004"/>
                  </a:lnTo>
                  <a:lnTo>
                    <a:pt x="67878" y="32823"/>
                  </a:lnTo>
                  <a:lnTo>
                    <a:pt x="67999" y="32582"/>
                  </a:lnTo>
                  <a:lnTo>
                    <a:pt x="68059" y="32401"/>
                  </a:lnTo>
                  <a:lnTo>
                    <a:pt x="68059" y="32159"/>
                  </a:lnTo>
                  <a:lnTo>
                    <a:pt x="68059" y="31918"/>
                  </a:lnTo>
                  <a:lnTo>
                    <a:pt x="67999" y="31737"/>
                  </a:lnTo>
                  <a:lnTo>
                    <a:pt x="67878" y="31495"/>
                  </a:lnTo>
                  <a:lnTo>
                    <a:pt x="67757" y="31314"/>
                  </a:lnTo>
                  <a:lnTo>
                    <a:pt x="67576" y="31194"/>
                  </a:lnTo>
                  <a:lnTo>
                    <a:pt x="67335" y="31073"/>
                  </a:lnTo>
                  <a:lnTo>
                    <a:pt x="67154" y="31013"/>
                  </a:lnTo>
                  <a:close/>
                  <a:moveTo>
                    <a:pt x="72464" y="31013"/>
                  </a:moveTo>
                  <a:lnTo>
                    <a:pt x="72283" y="31073"/>
                  </a:lnTo>
                  <a:lnTo>
                    <a:pt x="72041" y="31194"/>
                  </a:lnTo>
                  <a:lnTo>
                    <a:pt x="71860" y="31314"/>
                  </a:lnTo>
                  <a:lnTo>
                    <a:pt x="71740" y="31495"/>
                  </a:lnTo>
                  <a:lnTo>
                    <a:pt x="71619" y="31737"/>
                  </a:lnTo>
                  <a:lnTo>
                    <a:pt x="71559" y="31918"/>
                  </a:lnTo>
                  <a:lnTo>
                    <a:pt x="71559" y="32159"/>
                  </a:lnTo>
                  <a:lnTo>
                    <a:pt x="71559" y="32401"/>
                  </a:lnTo>
                  <a:lnTo>
                    <a:pt x="71619" y="32582"/>
                  </a:lnTo>
                  <a:lnTo>
                    <a:pt x="71740" y="32823"/>
                  </a:lnTo>
                  <a:lnTo>
                    <a:pt x="71860" y="33004"/>
                  </a:lnTo>
                  <a:lnTo>
                    <a:pt x="72041" y="33125"/>
                  </a:lnTo>
                  <a:lnTo>
                    <a:pt x="72283" y="33245"/>
                  </a:lnTo>
                  <a:lnTo>
                    <a:pt x="72464" y="33306"/>
                  </a:lnTo>
                  <a:lnTo>
                    <a:pt x="72946" y="33306"/>
                  </a:lnTo>
                  <a:lnTo>
                    <a:pt x="73127" y="33245"/>
                  </a:lnTo>
                  <a:lnTo>
                    <a:pt x="73369" y="33125"/>
                  </a:lnTo>
                  <a:lnTo>
                    <a:pt x="73550" y="33004"/>
                  </a:lnTo>
                  <a:lnTo>
                    <a:pt x="73670" y="32823"/>
                  </a:lnTo>
                  <a:lnTo>
                    <a:pt x="73791" y="32582"/>
                  </a:lnTo>
                  <a:lnTo>
                    <a:pt x="73851" y="32401"/>
                  </a:lnTo>
                  <a:lnTo>
                    <a:pt x="73851" y="32159"/>
                  </a:lnTo>
                  <a:lnTo>
                    <a:pt x="73851" y="31918"/>
                  </a:lnTo>
                  <a:lnTo>
                    <a:pt x="73791" y="31737"/>
                  </a:lnTo>
                  <a:lnTo>
                    <a:pt x="73670" y="31495"/>
                  </a:lnTo>
                  <a:lnTo>
                    <a:pt x="73550" y="31314"/>
                  </a:lnTo>
                  <a:lnTo>
                    <a:pt x="73369" y="31194"/>
                  </a:lnTo>
                  <a:lnTo>
                    <a:pt x="73127" y="31073"/>
                  </a:lnTo>
                  <a:lnTo>
                    <a:pt x="72946" y="31013"/>
                  </a:lnTo>
                  <a:close/>
                  <a:moveTo>
                    <a:pt x="181" y="33909"/>
                  </a:moveTo>
                  <a:lnTo>
                    <a:pt x="0" y="36141"/>
                  </a:lnTo>
                  <a:lnTo>
                    <a:pt x="302" y="36202"/>
                  </a:lnTo>
                  <a:lnTo>
                    <a:pt x="543" y="36202"/>
                  </a:lnTo>
                  <a:lnTo>
                    <a:pt x="724" y="36141"/>
                  </a:lnTo>
                  <a:lnTo>
                    <a:pt x="966" y="36021"/>
                  </a:lnTo>
                  <a:lnTo>
                    <a:pt x="1147" y="35900"/>
                  </a:lnTo>
                  <a:lnTo>
                    <a:pt x="1267" y="35719"/>
                  </a:lnTo>
                  <a:lnTo>
                    <a:pt x="1388" y="35478"/>
                  </a:lnTo>
                  <a:lnTo>
                    <a:pt x="1448" y="35297"/>
                  </a:lnTo>
                  <a:lnTo>
                    <a:pt x="1448" y="35055"/>
                  </a:lnTo>
                  <a:lnTo>
                    <a:pt x="1448" y="34814"/>
                  </a:lnTo>
                  <a:lnTo>
                    <a:pt x="1388" y="34633"/>
                  </a:lnTo>
                  <a:lnTo>
                    <a:pt x="1267" y="34392"/>
                  </a:lnTo>
                  <a:lnTo>
                    <a:pt x="1147" y="34211"/>
                  </a:lnTo>
                  <a:lnTo>
                    <a:pt x="966" y="34090"/>
                  </a:lnTo>
                  <a:lnTo>
                    <a:pt x="724" y="33969"/>
                  </a:lnTo>
                  <a:lnTo>
                    <a:pt x="543" y="33909"/>
                  </a:lnTo>
                  <a:close/>
                  <a:moveTo>
                    <a:pt x="5853" y="33909"/>
                  </a:moveTo>
                  <a:lnTo>
                    <a:pt x="5672" y="33969"/>
                  </a:lnTo>
                  <a:lnTo>
                    <a:pt x="5431" y="34090"/>
                  </a:lnTo>
                  <a:lnTo>
                    <a:pt x="5250" y="34211"/>
                  </a:lnTo>
                  <a:lnTo>
                    <a:pt x="5129" y="34392"/>
                  </a:lnTo>
                  <a:lnTo>
                    <a:pt x="5008" y="34633"/>
                  </a:lnTo>
                  <a:lnTo>
                    <a:pt x="4948" y="34814"/>
                  </a:lnTo>
                  <a:lnTo>
                    <a:pt x="4948" y="35055"/>
                  </a:lnTo>
                  <a:lnTo>
                    <a:pt x="4948" y="35297"/>
                  </a:lnTo>
                  <a:lnTo>
                    <a:pt x="5008" y="35478"/>
                  </a:lnTo>
                  <a:lnTo>
                    <a:pt x="5129" y="35719"/>
                  </a:lnTo>
                  <a:lnTo>
                    <a:pt x="5250" y="35900"/>
                  </a:lnTo>
                  <a:lnTo>
                    <a:pt x="5431" y="36021"/>
                  </a:lnTo>
                  <a:lnTo>
                    <a:pt x="5672" y="36141"/>
                  </a:lnTo>
                  <a:lnTo>
                    <a:pt x="5853" y="36202"/>
                  </a:lnTo>
                  <a:lnTo>
                    <a:pt x="6336" y="36202"/>
                  </a:lnTo>
                  <a:lnTo>
                    <a:pt x="6517" y="36141"/>
                  </a:lnTo>
                  <a:lnTo>
                    <a:pt x="6758" y="36021"/>
                  </a:lnTo>
                  <a:lnTo>
                    <a:pt x="6939" y="35900"/>
                  </a:lnTo>
                  <a:lnTo>
                    <a:pt x="7060" y="35719"/>
                  </a:lnTo>
                  <a:lnTo>
                    <a:pt x="7180" y="35478"/>
                  </a:lnTo>
                  <a:lnTo>
                    <a:pt x="7241" y="35297"/>
                  </a:lnTo>
                  <a:lnTo>
                    <a:pt x="7241" y="35055"/>
                  </a:lnTo>
                  <a:lnTo>
                    <a:pt x="7241" y="34814"/>
                  </a:lnTo>
                  <a:lnTo>
                    <a:pt x="7180" y="34633"/>
                  </a:lnTo>
                  <a:lnTo>
                    <a:pt x="7060" y="34392"/>
                  </a:lnTo>
                  <a:lnTo>
                    <a:pt x="6939" y="34211"/>
                  </a:lnTo>
                  <a:lnTo>
                    <a:pt x="6758" y="34090"/>
                  </a:lnTo>
                  <a:lnTo>
                    <a:pt x="6517" y="33969"/>
                  </a:lnTo>
                  <a:lnTo>
                    <a:pt x="6336" y="33909"/>
                  </a:lnTo>
                  <a:close/>
                  <a:moveTo>
                    <a:pt x="11645" y="33909"/>
                  </a:moveTo>
                  <a:lnTo>
                    <a:pt x="11464" y="33969"/>
                  </a:lnTo>
                  <a:lnTo>
                    <a:pt x="11223" y="34090"/>
                  </a:lnTo>
                  <a:lnTo>
                    <a:pt x="11042" y="34211"/>
                  </a:lnTo>
                  <a:lnTo>
                    <a:pt x="10921" y="34392"/>
                  </a:lnTo>
                  <a:lnTo>
                    <a:pt x="10800" y="34633"/>
                  </a:lnTo>
                  <a:lnTo>
                    <a:pt x="10740" y="34814"/>
                  </a:lnTo>
                  <a:lnTo>
                    <a:pt x="10740" y="35055"/>
                  </a:lnTo>
                  <a:lnTo>
                    <a:pt x="10740" y="35297"/>
                  </a:lnTo>
                  <a:lnTo>
                    <a:pt x="10800" y="35478"/>
                  </a:lnTo>
                  <a:lnTo>
                    <a:pt x="10921" y="35719"/>
                  </a:lnTo>
                  <a:lnTo>
                    <a:pt x="11042" y="35900"/>
                  </a:lnTo>
                  <a:lnTo>
                    <a:pt x="11223" y="36021"/>
                  </a:lnTo>
                  <a:lnTo>
                    <a:pt x="11464" y="36141"/>
                  </a:lnTo>
                  <a:lnTo>
                    <a:pt x="11645" y="36202"/>
                  </a:lnTo>
                  <a:lnTo>
                    <a:pt x="12128" y="36202"/>
                  </a:lnTo>
                  <a:lnTo>
                    <a:pt x="12309" y="36141"/>
                  </a:lnTo>
                  <a:lnTo>
                    <a:pt x="12550" y="36021"/>
                  </a:lnTo>
                  <a:lnTo>
                    <a:pt x="12731" y="35900"/>
                  </a:lnTo>
                  <a:lnTo>
                    <a:pt x="12852" y="35719"/>
                  </a:lnTo>
                  <a:lnTo>
                    <a:pt x="12973" y="35478"/>
                  </a:lnTo>
                  <a:lnTo>
                    <a:pt x="13033" y="35297"/>
                  </a:lnTo>
                  <a:lnTo>
                    <a:pt x="13033" y="35055"/>
                  </a:lnTo>
                  <a:lnTo>
                    <a:pt x="13033" y="34814"/>
                  </a:lnTo>
                  <a:lnTo>
                    <a:pt x="12973" y="34633"/>
                  </a:lnTo>
                  <a:lnTo>
                    <a:pt x="12852" y="34392"/>
                  </a:lnTo>
                  <a:lnTo>
                    <a:pt x="12731" y="34211"/>
                  </a:lnTo>
                  <a:lnTo>
                    <a:pt x="12550" y="34090"/>
                  </a:lnTo>
                  <a:lnTo>
                    <a:pt x="12309" y="33969"/>
                  </a:lnTo>
                  <a:lnTo>
                    <a:pt x="12128" y="33909"/>
                  </a:lnTo>
                  <a:close/>
                  <a:moveTo>
                    <a:pt x="17437" y="33909"/>
                  </a:moveTo>
                  <a:lnTo>
                    <a:pt x="17256" y="33969"/>
                  </a:lnTo>
                  <a:lnTo>
                    <a:pt x="17015" y="34090"/>
                  </a:lnTo>
                  <a:lnTo>
                    <a:pt x="16834" y="34211"/>
                  </a:lnTo>
                  <a:lnTo>
                    <a:pt x="16713" y="34392"/>
                  </a:lnTo>
                  <a:lnTo>
                    <a:pt x="16593" y="34633"/>
                  </a:lnTo>
                  <a:lnTo>
                    <a:pt x="16532" y="34814"/>
                  </a:lnTo>
                  <a:lnTo>
                    <a:pt x="16532" y="35055"/>
                  </a:lnTo>
                  <a:lnTo>
                    <a:pt x="16532" y="35297"/>
                  </a:lnTo>
                  <a:lnTo>
                    <a:pt x="16593" y="35478"/>
                  </a:lnTo>
                  <a:lnTo>
                    <a:pt x="16713" y="35719"/>
                  </a:lnTo>
                  <a:lnTo>
                    <a:pt x="16834" y="35900"/>
                  </a:lnTo>
                  <a:lnTo>
                    <a:pt x="17015" y="36021"/>
                  </a:lnTo>
                  <a:lnTo>
                    <a:pt x="17256" y="36141"/>
                  </a:lnTo>
                  <a:lnTo>
                    <a:pt x="17437" y="36202"/>
                  </a:lnTo>
                  <a:lnTo>
                    <a:pt x="17920" y="36202"/>
                  </a:lnTo>
                  <a:lnTo>
                    <a:pt x="18101" y="36141"/>
                  </a:lnTo>
                  <a:lnTo>
                    <a:pt x="18342" y="36021"/>
                  </a:lnTo>
                  <a:lnTo>
                    <a:pt x="18523" y="35900"/>
                  </a:lnTo>
                  <a:lnTo>
                    <a:pt x="18644" y="35719"/>
                  </a:lnTo>
                  <a:lnTo>
                    <a:pt x="18765" y="35478"/>
                  </a:lnTo>
                  <a:lnTo>
                    <a:pt x="18825" y="35297"/>
                  </a:lnTo>
                  <a:lnTo>
                    <a:pt x="18825" y="35055"/>
                  </a:lnTo>
                  <a:lnTo>
                    <a:pt x="18825" y="34814"/>
                  </a:lnTo>
                  <a:lnTo>
                    <a:pt x="18765" y="34633"/>
                  </a:lnTo>
                  <a:lnTo>
                    <a:pt x="18644" y="34392"/>
                  </a:lnTo>
                  <a:lnTo>
                    <a:pt x="18523" y="34211"/>
                  </a:lnTo>
                  <a:lnTo>
                    <a:pt x="18342" y="34090"/>
                  </a:lnTo>
                  <a:lnTo>
                    <a:pt x="18101" y="33969"/>
                  </a:lnTo>
                  <a:lnTo>
                    <a:pt x="17920" y="33909"/>
                  </a:lnTo>
                  <a:close/>
                  <a:moveTo>
                    <a:pt x="23230" y="33909"/>
                  </a:moveTo>
                  <a:lnTo>
                    <a:pt x="23049" y="33969"/>
                  </a:lnTo>
                  <a:lnTo>
                    <a:pt x="22807" y="34090"/>
                  </a:lnTo>
                  <a:lnTo>
                    <a:pt x="22626" y="34211"/>
                  </a:lnTo>
                  <a:lnTo>
                    <a:pt x="22506" y="34392"/>
                  </a:lnTo>
                  <a:lnTo>
                    <a:pt x="22385" y="34633"/>
                  </a:lnTo>
                  <a:lnTo>
                    <a:pt x="22325" y="34814"/>
                  </a:lnTo>
                  <a:lnTo>
                    <a:pt x="22325" y="35055"/>
                  </a:lnTo>
                  <a:lnTo>
                    <a:pt x="22325" y="35297"/>
                  </a:lnTo>
                  <a:lnTo>
                    <a:pt x="22385" y="35478"/>
                  </a:lnTo>
                  <a:lnTo>
                    <a:pt x="22506" y="35719"/>
                  </a:lnTo>
                  <a:lnTo>
                    <a:pt x="22626" y="35900"/>
                  </a:lnTo>
                  <a:lnTo>
                    <a:pt x="22807" y="36021"/>
                  </a:lnTo>
                  <a:lnTo>
                    <a:pt x="23049" y="36141"/>
                  </a:lnTo>
                  <a:lnTo>
                    <a:pt x="23230" y="36202"/>
                  </a:lnTo>
                  <a:lnTo>
                    <a:pt x="23712" y="36202"/>
                  </a:lnTo>
                  <a:lnTo>
                    <a:pt x="23893" y="36141"/>
                  </a:lnTo>
                  <a:lnTo>
                    <a:pt x="24135" y="36021"/>
                  </a:lnTo>
                  <a:lnTo>
                    <a:pt x="24316" y="35900"/>
                  </a:lnTo>
                  <a:lnTo>
                    <a:pt x="24436" y="35719"/>
                  </a:lnTo>
                  <a:lnTo>
                    <a:pt x="24557" y="35478"/>
                  </a:lnTo>
                  <a:lnTo>
                    <a:pt x="24617" y="35297"/>
                  </a:lnTo>
                  <a:lnTo>
                    <a:pt x="24617" y="35055"/>
                  </a:lnTo>
                  <a:lnTo>
                    <a:pt x="24617" y="34814"/>
                  </a:lnTo>
                  <a:lnTo>
                    <a:pt x="24557" y="34633"/>
                  </a:lnTo>
                  <a:lnTo>
                    <a:pt x="24436" y="34392"/>
                  </a:lnTo>
                  <a:lnTo>
                    <a:pt x="24316" y="34211"/>
                  </a:lnTo>
                  <a:lnTo>
                    <a:pt x="24135" y="34090"/>
                  </a:lnTo>
                  <a:lnTo>
                    <a:pt x="23893" y="33969"/>
                  </a:lnTo>
                  <a:lnTo>
                    <a:pt x="23712" y="33909"/>
                  </a:lnTo>
                  <a:close/>
                  <a:moveTo>
                    <a:pt x="29022" y="33909"/>
                  </a:moveTo>
                  <a:lnTo>
                    <a:pt x="28841" y="33969"/>
                  </a:lnTo>
                  <a:lnTo>
                    <a:pt x="28599" y="34090"/>
                  </a:lnTo>
                  <a:lnTo>
                    <a:pt x="28418" y="34211"/>
                  </a:lnTo>
                  <a:lnTo>
                    <a:pt x="28298" y="34392"/>
                  </a:lnTo>
                  <a:lnTo>
                    <a:pt x="28177" y="34633"/>
                  </a:lnTo>
                  <a:lnTo>
                    <a:pt x="28117" y="34814"/>
                  </a:lnTo>
                  <a:lnTo>
                    <a:pt x="28117" y="35055"/>
                  </a:lnTo>
                  <a:lnTo>
                    <a:pt x="28117" y="35297"/>
                  </a:lnTo>
                  <a:lnTo>
                    <a:pt x="28177" y="35478"/>
                  </a:lnTo>
                  <a:lnTo>
                    <a:pt x="28298" y="35719"/>
                  </a:lnTo>
                  <a:lnTo>
                    <a:pt x="28418" y="35900"/>
                  </a:lnTo>
                  <a:lnTo>
                    <a:pt x="28599" y="36021"/>
                  </a:lnTo>
                  <a:lnTo>
                    <a:pt x="28841" y="36141"/>
                  </a:lnTo>
                  <a:lnTo>
                    <a:pt x="29022" y="36202"/>
                  </a:lnTo>
                  <a:lnTo>
                    <a:pt x="29505" y="36202"/>
                  </a:lnTo>
                  <a:lnTo>
                    <a:pt x="29686" y="36141"/>
                  </a:lnTo>
                  <a:lnTo>
                    <a:pt x="29927" y="36021"/>
                  </a:lnTo>
                  <a:lnTo>
                    <a:pt x="30108" y="35900"/>
                  </a:lnTo>
                  <a:lnTo>
                    <a:pt x="30229" y="35719"/>
                  </a:lnTo>
                  <a:lnTo>
                    <a:pt x="30349" y="35478"/>
                  </a:lnTo>
                  <a:lnTo>
                    <a:pt x="30410" y="35297"/>
                  </a:lnTo>
                  <a:lnTo>
                    <a:pt x="30410" y="35055"/>
                  </a:lnTo>
                  <a:lnTo>
                    <a:pt x="30410" y="34814"/>
                  </a:lnTo>
                  <a:lnTo>
                    <a:pt x="30349" y="34633"/>
                  </a:lnTo>
                  <a:lnTo>
                    <a:pt x="30229" y="34392"/>
                  </a:lnTo>
                  <a:lnTo>
                    <a:pt x="30108" y="34211"/>
                  </a:lnTo>
                  <a:lnTo>
                    <a:pt x="29927" y="34090"/>
                  </a:lnTo>
                  <a:lnTo>
                    <a:pt x="29686" y="33969"/>
                  </a:lnTo>
                  <a:lnTo>
                    <a:pt x="29505" y="33909"/>
                  </a:lnTo>
                  <a:close/>
                  <a:moveTo>
                    <a:pt x="34814" y="33909"/>
                  </a:moveTo>
                  <a:lnTo>
                    <a:pt x="34633" y="33969"/>
                  </a:lnTo>
                  <a:lnTo>
                    <a:pt x="34392" y="34090"/>
                  </a:lnTo>
                  <a:lnTo>
                    <a:pt x="34211" y="34211"/>
                  </a:lnTo>
                  <a:lnTo>
                    <a:pt x="34090" y="34392"/>
                  </a:lnTo>
                  <a:lnTo>
                    <a:pt x="33969" y="34633"/>
                  </a:lnTo>
                  <a:lnTo>
                    <a:pt x="33909" y="34814"/>
                  </a:lnTo>
                  <a:lnTo>
                    <a:pt x="33909" y="35055"/>
                  </a:lnTo>
                  <a:lnTo>
                    <a:pt x="33909" y="35297"/>
                  </a:lnTo>
                  <a:lnTo>
                    <a:pt x="33969" y="35478"/>
                  </a:lnTo>
                  <a:lnTo>
                    <a:pt x="34090" y="35719"/>
                  </a:lnTo>
                  <a:lnTo>
                    <a:pt x="34211" y="35900"/>
                  </a:lnTo>
                  <a:lnTo>
                    <a:pt x="34392" y="36021"/>
                  </a:lnTo>
                  <a:lnTo>
                    <a:pt x="34633" y="36141"/>
                  </a:lnTo>
                  <a:lnTo>
                    <a:pt x="34814" y="36202"/>
                  </a:lnTo>
                  <a:lnTo>
                    <a:pt x="35297" y="36202"/>
                  </a:lnTo>
                  <a:lnTo>
                    <a:pt x="35478" y="36141"/>
                  </a:lnTo>
                  <a:lnTo>
                    <a:pt x="35719" y="36021"/>
                  </a:lnTo>
                  <a:lnTo>
                    <a:pt x="35900" y="35900"/>
                  </a:lnTo>
                  <a:lnTo>
                    <a:pt x="36021" y="35719"/>
                  </a:lnTo>
                  <a:lnTo>
                    <a:pt x="36141" y="35478"/>
                  </a:lnTo>
                  <a:lnTo>
                    <a:pt x="36202" y="35297"/>
                  </a:lnTo>
                  <a:lnTo>
                    <a:pt x="36202" y="35055"/>
                  </a:lnTo>
                  <a:lnTo>
                    <a:pt x="36202" y="34814"/>
                  </a:lnTo>
                  <a:lnTo>
                    <a:pt x="36141" y="34633"/>
                  </a:lnTo>
                  <a:lnTo>
                    <a:pt x="36021" y="34392"/>
                  </a:lnTo>
                  <a:lnTo>
                    <a:pt x="35900" y="34211"/>
                  </a:lnTo>
                  <a:lnTo>
                    <a:pt x="35719" y="34090"/>
                  </a:lnTo>
                  <a:lnTo>
                    <a:pt x="35478" y="33969"/>
                  </a:lnTo>
                  <a:lnTo>
                    <a:pt x="35297" y="33909"/>
                  </a:lnTo>
                  <a:close/>
                  <a:moveTo>
                    <a:pt x="40606" y="33909"/>
                  </a:moveTo>
                  <a:lnTo>
                    <a:pt x="40425" y="33969"/>
                  </a:lnTo>
                  <a:lnTo>
                    <a:pt x="40184" y="34090"/>
                  </a:lnTo>
                  <a:lnTo>
                    <a:pt x="40003" y="34211"/>
                  </a:lnTo>
                  <a:lnTo>
                    <a:pt x="39882" y="34392"/>
                  </a:lnTo>
                  <a:lnTo>
                    <a:pt x="39762" y="34633"/>
                  </a:lnTo>
                  <a:lnTo>
                    <a:pt x="39701" y="34814"/>
                  </a:lnTo>
                  <a:lnTo>
                    <a:pt x="39701" y="35055"/>
                  </a:lnTo>
                  <a:lnTo>
                    <a:pt x="39701" y="35297"/>
                  </a:lnTo>
                  <a:lnTo>
                    <a:pt x="39762" y="35478"/>
                  </a:lnTo>
                  <a:lnTo>
                    <a:pt x="39882" y="35719"/>
                  </a:lnTo>
                  <a:lnTo>
                    <a:pt x="40003" y="35900"/>
                  </a:lnTo>
                  <a:lnTo>
                    <a:pt x="40184" y="36021"/>
                  </a:lnTo>
                  <a:lnTo>
                    <a:pt x="40425" y="36141"/>
                  </a:lnTo>
                  <a:lnTo>
                    <a:pt x="40606" y="36202"/>
                  </a:lnTo>
                  <a:lnTo>
                    <a:pt x="41089" y="36202"/>
                  </a:lnTo>
                  <a:lnTo>
                    <a:pt x="41270" y="36141"/>
                  </a:lnTo>
                  <a:lnTo>
                    <a:pt x="41511" y="36021"/>
                  </a:lnTo>
                  <a:lnTo>
                    <a:pt x="41692" y="35900"/>
                  </a:lnTo>
                  <a:lnTo>
                    <a:pt x="41813" y="35719"/>
                  </a:lnTo>
                  <a:lnTo>
                    <a:pt x="41934" y="35478"/>
                  </a:lnTo>
                  <a:lnTo>
                    <a:pt x="41994" y="35297"/>
                  </a:lnTo>
                  <a:lnTo>
                    <a:pt x="41994" y="35055"/>
                  </a:lnTo>
                  <a:lnTo>
                    <a:pt x="41994" y="34814"/>
                  </a:lnTo>
                  <a:lnTo>
                    <a:pt x="41934" y="34633"/>
                  </a:lnTo>
                  <a:lnTo>
                    <a:pt x="41813" y="34392"/>
                  </a:lnTo>
                  <a:lnTo>
                    <a:pt x="41692" y="34211"/>
                  </a:lnTo>
                  <a:lnTo>
                    <a:pt x="41511" y="34090"/>
                  </a:lnTo>
                  <a:lnTo>
                    <a:pt x="41270" y="33969"/>
                  </a:lnTo>
                  <a:lnTo>
                    <a:pt x="41089" y="33909"/>
                  </a:lnTo>
                  <a:close/>
                  <a:moveTo>
                    <a:pt x="46399" y="33909"/>
                  </a:moveTo>
                  <a:lnTo>
                    <a:pt x="46218" y="33969"/>
                  </a:lnTo>
                  <a:lnTo>
                    <a:pt x="45976" y="34090"/>
                  </a:lnTo>
                  <a:lnTo>
                    <a:pt x="45795" y="34211"/>
                  </a:lnTo>
                  <a:lnTo>
                    <a:pt x="45674" y="34392"/>
                  </a:lnTo>
                  <a:lnTo>
                    <a:pt x="45554" y="34633"/>
                  </a:lnTo>
                  <a:lnTo>
                    <a:pt x="45493" y="34814"/>
                  </a:lnTo>
                  <a:lnTo>
                    <a:pt x="45493" y="35055"/>
                  </a:lnTo>
                  <a:lnTo>
                    <a:pt x="45493" y="35297"/>
                  </a:lnTo>
                  <a:lnTo>
                    <a:pt x="45554" y="35478"/>
                  </a:lnTo>
                  <a:lnTo>
                    <a:pt x="45674" y="35719"/>
                  </a:lnTo>
                  <a:lnTo>
                    <a:pt x="45795" y="35900"/>
                  </a:lnTo>
                  <a:lnTo>
                    <a:pt x="45976" y="36021"/>
                  </a:lnTo>
                  <a:lnTo>
                    <a:pt x="46218" y="36141"/>
                  </a:lnTo>
                  <a:lnTo>
                    <a:pt x="46399" y="36202"/>
                  </a:lnTo>
                  <a:lnTo>
                    <a:pt x="46881" y="36202"/>
                  </a:lnTo>
                  <a:lnTo>
                    <a:pt x="47062" y="36141"/>
                  </a:lnTo>
                  <a:lnTo>
                    <a:pt x="47304" y="36021"/>
                  </a:lnTo>
                  <a:lnTo>
                    <a:pt x="47485" y="35900"/>
                  </a:lnTo>
                  <a:lnTo>
                    <a:pt x="47605" y="35719"/>
                  </a:lnTo>
                  <a:lnTo>
                    <a:pt x="47726" y="35478"/>
                  </a:lnTo>
                  <a:lnTo>
                    <a:pt x="47786" y="35297"/>
                  </a:lnTo>
                  <a:lnTo>
                    <a:pt x="47786" y="35055"/>
                  </a:lnTo>
                  <a:lnTo>
                    <a:pt x="47786" y="34814"/>
                  </a:lnTo>
                  <a:lnTo>
                    <a:pt x="47726" y="34633"/>
                  </a:lnTo>
                  <a:lnTo>
                    <a:pt x="47605" y="34392"/>
                  </a:lnTo>
                  <a:lnTo>
                    <a:pt x="47485" y="34211"/>
                  </a:lnTo>
                  <a:lnTo>
                    <a:pt x="47304" y="34090"/>
                  </a:lnTo>
                  <a:lnTo>
                    <a:pt x="47062" y="33969"/>
                  </a:lnTo>
                  <a:lnTo>
                    <a:pt x="46881" y="33909"/>
                  </a:lnTo>
                  <a:close/>
                  <a:moveTo>
                    <a:pt x="52191" y="33909"/>
                  </a:moveTo>
                  <a:lnTo>
                    <a:pt x="52010" y="33969"/>
                  </a:lnTo>
                  <a:lnTo>
                    <a:pt x="51768" y="34090"/>
                  </a:lnTo>
                  <a:lnTo>
                    <a:pt x="51587" y="34211"/>
                  </a:lnTo>
                  <a:lnTo>
                    <a:pt x="51467" y="34392"/>
                  </a:lnTo>
                  <a:lnTo>
                    <a:pt x="51346" y="34633"/>
                  </a:lnTo>
                  <a:lnTo>
                    <a:pt x="51286" y="34814"/>
                  </a:lnTo>
                  <a:lnTo>
                    <a:pt x="51286" y="35055"/>
                  </a:lnTo>
                  <a:lnTo>
                    <a:pt x="51286" y="35297"/>
                  </a:lnTo>
                  <a:lnTo>
                    <a:pt x="51346" y="35478"/>
                  </a:lnTo>
                  <a:lnTo>
                    <a:pt x="51467" y="35719"/>
                  </a:lnTo>
                  <a:lnTo>
                    <a:pt x="51587" y="35900"/>
                  </a:lnTo>
                  <a:lnTo>
                    <a:pt x="51768" y="36021"/>
                  </a:lnTo>
                  <a:lnTo>
                    <a:pt x="52010" y="36141"/>
                  </a:lnTo>
                  <a:lnTo>
                    <a:pt x="52191" y="36202"/>
                  </a:lnTo>
                  <a:lnTo>
                    <a:pt x="52673" y="36202"/>
                  </a:lnTo>
                  <a:lnTo>
                    <a:pt x="52854" y="36141"/>
                  </a:lnTo>
                  <a:lnTo>
                    <a:pt x="53096" y="36021"/>
                  </a:lnTo>
                  <a:lnTo>
                    <a:pt x="53277" y="35900"/>
                  </a:lnTo>
                  <a:lnTo>
                    <a:pt x="53397" y="35719"/>
                  </a:lnTo>
                  <a:lnTo>
                    <a:pt x="53518" y="35478"/>
                  </a:lnTo>
                  <a:lnTo>
                    <a:pt x="53578" y="35297"/>
                  </a:lnTo>
                  <a:lnTo>
                    <a:pt x="53578" y="35055"/>
                  </a:lnTo>
                  <a:lnTo>
                    <a:pt x="53578" y="34814"/>
                  </a:lnTo>
                  <a:lnTo>
                    <a:pt x="53518" y="34633"/>
                  </a:lnTo>
                  <a:lnTo>
                    <a:pt x="53397" y="34392"/>
                  </a:lnTo>
                  <a:lnTo>
                    <a:pt x="53277" y="34211"/>
                  </a:lnTo>
                  <a:lnTo>
                    <a:pt x="53096" y="34090"/>
                  </a:lnTo>
                  <a:lnTo>
                    <a:pt x="52854" y="33969"/>
                  </a:lnTo>
                  <a:lnTo>
                    <a:pt x="52673" y="33909"/>
                  </a:lnTo>
                  <a:close/>
                  <a:moveTo>
                    <a:pt x="57983" y="33909"/>
                  </a:moveTo>
                  <a:lnTo>
                    <a:pt x="57802" y="33969"/>
                  </a:lnTo>
                  <a:lnTo>
                    <a:pt x="57561" y="34090"/>
                  </a:lnTo>
                  <a:lnTo>
                    <a:pt x="57380" y="34211"/>
                  </a:lnTo>
                  <a:lnTo>
                    <a:pt x="57259" y="34392"/>
                  </a:lnTo>
                  <a:lnTo>
                    <a:pt x="57138" y="34633"/>
                  </a:lnTo>
                  <a:lnTo>
                    <a:pt x="57078" y="34814"/>
                  </a:lnTo>
                  <a:lnTo>
                    <a:pt x="57078" y="35055"/>
                  </a:lnTo>
                  <a:lnTo>
                    <a:pt x="57078" y="35297"/>
                  </a:lnTo>
                  <a:lnTo>
                    <a:pt x="57138" y="35478"/>
                  </a:lnTo>
                  <a:lnTo>
                    <a:pt x="57259" y="35719"/>
                  </a:lnTo>
                  <a:lnTo>
                    <a:pt x="57380" y="35900"/>
                  </a:lnTo>
                  <a:lnTo>
                    <a:pt x="57561" y="36021"/>
                  </a:lnTo>
                  <a:lnTo>
                    <a:pt x="57802" y="36141"/>
                  </a:lnTo>
                  <a:lnTo>
                    <a:pt x="57983" y="36202"/>
                  </a:lnTo>
                  <a:lnTo>
                    <a:pt x="58466" y="36202"/>
                  </a:lnTo>
                  <a:lnTo>
                    <a:pt x="58647" y="36141"/>
                  </a:lnTo>
                  <a:lnTo>
                    <a:pt x="58888" y="36021"/>
                  </a:lnTo>
                  <a:lnTo>
                    <a:pt x="59069" y="35900"/>
                  </a:lnTo>
                  <a:lnTo>
                    <a:pt x="59190" y="35719"/>
                  </a:lnTo>
                  <a:lnTo>
                    <a:pt x="59310" y="35478"/>
                  </a:lnTo>
                  <a:lnTo>
                    <a:pt x="59371" y="35297"/>
                  </a:lnTo>
                  <a:lnTo>
                    <a:pt x="59371" y="35055"/>
                  </a:lnTo>
                  <a:lnTo>
                    <a:pt x="59371" y="34814"/>
                  </a:lnTo>
                  <a:lnTo>
                    <a:pt x="59310" y="34633"/>
                  </a:lnTo>
                  <a:lnTo>
                    <a:pt x="59190" y="34392"/>
                  </a:lnTo>
                  <a:lnTo>
                    <a:pt x="59069" y="34211"/>
                  </a:lnTo>
                  <a:lnTo>
                    <a:pt x="58888" y="34090"/>
                  </a:lnTo>
                  <a:lnTo>
                    <a:pt x="58647" y="33969"/>
                  </a:lnTo>
                  <a:lnTo>
                    <a:pt x="58466" y="33909"/>
                  </a:lnTo>
                  <a:close/>
                  <a:moveTo>
                    <a:pt x="63775" y="33909"/>
                  </a:moveTo>
                  <a:lnTo>
                    <a:pt x="63594" y="33969"/>
                  </a:lnTo>
                  <a:lnTo>
                    <a:pt x="63353" y="34090"/>
                  </a:lnTo>
                  <a:lnTo>
                    <a:pt x="63172" y="34211"/>
                  </a:lnTo>
                  <a:lnTo>
                    <a:pt x="63051" y="34392"/>
                  </a:lnTo>
                  <a:lnTo>
                    <a:pt x="62931" y="34633"/>
                  </a:lnTo>
                  <a:lnTo>
                    <a:pt x="62870" y="34814"/>
                  </a:lnTo>
                  <a:lnTo>
                    <a:pt x="62870" y="35055"/>
                  </a:lnTo>
                  <a:lnTo>
                    <a:pt x="62870" y="35297"/>
                  </a:lnTo>
                  <a:lnTo>
                    <a:pt x="62931" y="35478"/>
                  </a:lnTo>
                  <a:lnTo>
                    <a:pt x="63051" y="35719"/>
                  </a:lnTo>
                  <a:lnTo>
                    <a:pt x="63172" y="35900"/>
                  </a:lnTo>
                  <a:lnTo>
                    <a:pt x="63353" y="36021"/>
                  </a:lnTo>
                  <a:lnTo>
                    <a:pt x="63594" y="36141"/>
                  </a:lnTo>
                  <a:lnTo>
                    <a:pt x="63775" y="36202"/>
                  </a:lnTo>
                  <a:lnTo>
                    <a:pt x="64258" y="36202"/>
                  </a:lnTo>
                  <a:lnTo>
                    <a:pt x="64439" y="36141"/>
                  </a:lnTo>
                  <a:lnTo>
                    <a:pt x="64680" y="36021"/>
                  </a:lnTo>
                  <a:lnTo>
                    <a:pt x="64861" y="35900"/>
                  </a:lnTo>
                  <a:lnTo>
                    <a:pt x="64982" y="35719"/>
                  </a:lnTo>
                  <a:lnTo>
                    <a:pt x="65103" y="35478"/>
                  </a:lnTo>
                  <a:lnTo>
                    <a:pt x="65163" y="35297"/>
                  </a:lnTo>
                  <a:lnTo>
                    <a:pt x="65163" y="35055"/>
                  </a:lnTo>
                  <a:lnTo>
                    <a:pt x="65163" y="34814"/>
                  </a:lnTo>
                  <a:lnTo>
                    <a:pt x="65103" y="34633"/>
                  </a:lnTo>
                  <a:lnTo>
                    <a:pt x="64982" y="34392"/>
                  </a:lnTo>
                  <a:lnTo>
                    <a:pt x="64861" y="34211"/>
                  </a:lnTo>
                  <a:lnTo>
                    <a:pt x="64680" y="34090"/>
                  </a:lnTo>
                  <a:lnTo>
                    <a:pt x="64439" y="33969"/>
                  </a:lnTo>
                  <a:lnTo>
                    <a:pt x="64258" y="33909"/>
                  </a:lnTo>
                  <a:close/>
                  <a:moveTo>
                    <a:pt x="69567" y="33909"/>
                  </a:moveTo>
                  <a:lnTo>
                    <a:pt x="69386" y="33969"/>
                  </a:lnTo>
                  <a:lnTo>
                    <a:pt x="69145" y="34090"/>
                  </a:lnTo>
                  <a:lnTo>
                    <a:pt x="68964" y="34211"/>
                  </a:lnTo>
                  <a:lnTo>
                    <a:pt x="68843" y="34392"/>
                  </a:lnTo>
                  <a:lnTo>
                    <a:pt x="68723" y="34633"/>
                  </a:lnTo>
                  <a:lnTo>
                    <a:pt x="68662" y="34814"/>
                  </a:lnTo>
                  <a:lnTo>
                    <a:pt x="68662" y="35055"/>
                  </a:lnTo>
                  <a:lnTo>
                    <a:pt x="68662" y="35297"/>
                  </a:lnTo>
                  <a:lnTo>
                    <a:pt x="68723" y="35478"/>
                  </a:lnTo>
                  <a:lnTo>
                    <a:pt x="68843" y="35719"/>
                  </a:lnTo>
                  <a:lnTo>
                    <a:pt x="68964" y="35900"/>
                  </a:lnTo>
                  <a:lnTo>
                    <a:pt x="69145" y="36021"/>
                  </a:lnTo>
                  <a:lnTo>
                    <a:pt x="69386" y="36141"/>
                  </a:lnTo>
                  <a:lnTo>
                    <a:pt x="69567" y="36202"/>
                  </a:lnTo>
                  <a:lnTo>
                    <a:pt x="70050" y="36202"/>
                  </a:lnTo>
                  <a:lnTo>
                    <a:pt x="70231" y="36141"/>
                  </a:lnTo>
                  <a:lnTo>
                    <a:pt x="70472" y="36021"/>
                  </a:lnTo>
                  <a:lnTo>
                    <a:pt x="70653" y="35900"/>
                  </a:lnTo>
                  <a:lnTo>
                    <a:pt x="70774" y="35719"/>
                  </a:lnTo>
                  <a:lnTo>
                    <a:pt x="70895" y="35478"/>
                  </a:lnTo>
                  <a:lnTo>
                    <a:pt x="70955" y="35297"/>
                  </a:lnTo>
                  <a:lnTo>
                    <a:pt x="70955" y="35055"/>
                  </a:lnTo>
                  <a:lnTo>
                    <a:pt x="70955" y="34814"/>
                  </a:lnTo>
                  <a:lnTo>
                    <a:pt x="70895" y="34633"/>
                  </a:lnTo>
                  <a:lnTo>
                    <a:pt x="70774" y="34392"/>
                  </a:lnTo>
                  <a:lnTo>
                    <a:pt x="70653" y="34211"/>
                  </a:lnTo>
                  <a:lnTo>
                    <a:pt x="70472" y="34090"/>
                  </a:lnTo>
                  <a:lnTo>
                    <a:pt x="70231" y="33969"/>
                  </a:lnTo>
                  <a:lnTo>
                    <a:pt x="70050" y="33909"/>
                  </a:lnTo>
                  <a:close/>
                  <a:moveTo>
                    <a:pt x="75360" y="33909"/>
                  </a:moveTo>
                  <a:lnTo>
                    <a:pt x="75179" y="33969"/>
                  </a:lnTo>
                  <a:lnTo>
                    <a:pt x="74937" y="34090"/>
                  </a:lnTo>
                  <a:lnTo>
                    <a:pt x="74756" y="34211"/>
                  </a:lnTo>
                  <a:lnTo>
                    <a:pt x="74636" y="34392"/>
                  </a:lnTo>
                  <a:lnTo>
                    <a:pt x="74515" y="34633"/>
                  </a:lnTo>
                  <a:lnTo>
                    <a:pt x="74455" y="34814"/>
                  </a:lnTo>
                  <a:lnTo>
                    <a:pt x="74455" y="35055"/>
                  </a:lnTo>
                  <a:lnTo>
                    <a:pt x="74455" y="35297"/>
                  </a:lnTo>
                  <a:lnTo>
                    <a:pt x="74515" y="35478"/>
                  </a:lnTo>
                  <a:lnTo>
                    <a:pt x="74636" y="35719"/>
                  </a:lnTo>
                  <a:lnTo>
                    <a:pt x="74756" y="35900"/>
                  </a:lnTo>
                  <a:lnTo>
                    <a:pt x="74937" y="36021"/>
                  </a:lnTo>
                  <a:lnTo>
                    <a:pt x="75179" y="36141"/>
                  </a:lnTo>
                  <a:lnTo>
                    <a:pt x="75360" y="36202"/>
                  </a:lnTo>
                  <a:lnTo>
                    <a:pt x="75601" y="36202"/>
                  </a:lnTo>
                  <a:lnTo>
                    <a:pt x="75903" y="36141"/>
                  </a:lnTo>
                  <a:lnTo>
                    <a:pt x="75722" y="33909"/>
                  </a:lnTo>
                  <a:close/>
                  <a:moveTo>
                    <a:pt x="2896" y="36805"/>
                  </a:moveTo>
                  <a:lnTo>
                    <a:pt x="2655" y="36926"/>
                  </a:lnTo>
                  <a:lnTo>
                    <a:pt x="2414" y="37107"/>
                  </a:lnTo>
                  <a:lnTo>
                    <a:pt x="2233" y="37288"/>
                  </a:lnTo>
                  <a:lnTo>
                    <a:pt x="2112" y="37589"/>
                  </a:lnTo>
                  <a:lnTo>
                    <a:pt x="2052" y="37951"/>
                  </a:lnTo>
                  <a:lnTo>
                    <a:pt x="2052" y="38193"/>
                  </a:lnTo>
                  <a:lnTo>
                    <a:pt x="2112" y="38374"/>
                  </a:lnTo>
                  <a:lnTo>
                    <a:pt x="2233" y="38615"/>
                  </a:lnTo>
                  <a:lnTo>
                    <a:pt x="2353" y="38796"/>
                  </a:lnTo>
                  <a:lnTo>
                    <a:pt x="2534" y="38917"/>
                  </a:lnTo>
                  <a:lnTo>
                    <a:pt x="2776" y="39037"/>
                  </a:lnTo>
                  <a:lnTo>
                    <a:pt x="2957" y="39098"/>
                  </a:lnTo>
                  <a:lnTo>
                    <a:pt x="3439" y="39098"/>
                  </a:lnTo>
                  <a:lnTo>
                    <a:pt x="3620" y="39037"/>
                  </a:lnTo>
                  <a:lnTo>
                    <a:pt x="3862" y="38917"/>
                  </a:lnTo>
                  <a:lnTo>
                    <a:pt x="4043" y="38796"/>
                  </a:lnTo>
                  <a:lnTo>
                    <a:pt x="4164" y="38615"/>
                  </a:lnTo>
                  <a:lnTo>
                    <a:pt x="4284" y="38374"/>
                  </a:lnTo>
                  <a:lnTo>
                    <a:pt x="4345" y="38193"/>
                  </a:lnTo>
                  <a:lnTo>
                    <a:pt x="4345" y="37951"/>
                  </a:lnTo>
                  <a:lnTo>
                    <a:pt x="4284" y="37589"/>
                  </a:lnTo>
                  <a:lnTo>
                    <a:pt x="4164" y="37288"/>
                  </a:lnTo>
                  <a:lnTo>
                    <a:pt x="3982" y="37107"/>
                  </a:lnTo>
                  <a:lnTo>
                    <a:pt x="3741" y="36926"/>
                  </a:lnTo>
                  <a:lnTo>
                    <a:pt x="3500" y="36805"/>
                  </a:lnTo>
                  <a:close/>
                  <a:moveTo>
                    <a:pt x="8689" y="36805"/>
                  </a:moveTo>
                  <a:lnTo>
                    <a:pt x="8447" y="36926"/>
                  </a:lnTo>
                  <a:lnTo>
                    <a:pt x="8206" y="37107"/>
                  </a:lnTo>
                  <a:lnTo>
                    <a:pt x="8025" y="37288"/>
                  </a:lnTo>
                  <a:lnTo>
                    <a:pt x="7904" y="37589"/>
                  </a:lnTo>
                  <a:lnTo>
                    <a:pt x="7844" y="37951"/>
                  </a:lnTo>
                  <a:lnTo>
                    <a:pt x="7844" y="38193"/>
                  </a:lnTo>
                  <a:lnTo>
                    <a:pt x="7904" y="38374"/>
                  </a:lnTo>
                  <a:lnTo>
                    <a:pt x="8025" y="38615"/>
                  </a:lnTo>
                  <a:lnTo>
                    <a:pt x="8146" y="38796"/>
                  </a:lnTo>
                  <a:lnTo>
                    <a:pt x="8327" y="38917"/>
                  </a:lnTo>
                  <a:lnTo>
                    <a:pt x="8568" y="39037"/>
                  </a:lnTo>
                  <a:lnTo>
                    <a:pt x="8749" y="39098"/>
                  </a:lnTo>
                  <a:lnTo>
                    <a:pt x="9232" y="39098"/>
                  </a:lnTo>
                  <a:lnTo>
                    <a:pt x="9413" y="39037"/>
                  </a:lnTo>
                  <a:lnTo>
                    <a:pt x="9654" y="38917"/>
                  </a:lnTo>
                  <a:lnTo>
                    <a:pt x="9835" y="38796"/>
                  </a:lnTo>
                  <a:lnTo>
                    <a:pt x="9956" y="38615"/>
                  </a:lnTo>
                  <a:lnTo>
                    <a:pt x="10076" y="38374"/>
                  </a:lnTo>
                  <a:lnTo>
                    <a:pt x="10137" y="38193"/>
                  </a:lnTo>
                  <a:lnTo>
                    <a:pt x="10137" y="37951"/>
                  </a:lnTo>
                  <a:lnTo>
                    <a:pt x="10076" y="37589"/>
                  </a:lnTo>
                  <a:lnTo>
                    <a:pt x="9956" y="37288"/>
                  </a:lnTo>
                  <a:lnTo>
                    <a:pt x="9775" y="37107"/>
                  </a:lnTo>
                  <a:lnTo>
                    <a:pt x="9533" y="36926"/>
                  </a:lnTo>
                  <a:lnTo>
                    <a:pt x="9292" y="36805"/>
                  </a:lnTo>
                  <a:close/>
                  <a:moveTo>
                    <a:pt x="14481" y="36805"/>
                  </a:moveTo>
                  <a:lnTo>
                    <a:pt x="14240" y="36926"/>
                  </a:lnTo>
                  <a:lnTo>
                    <a:pt x="13998" y="37107"/>
                  </a:lnTo>
                  <a:lnTo>
                    <a:pt x="13817" y="37288"/>
                  </a:lnTo>
                  <a:lnTo>
                    <a:pt x="13697" y="37589"/>
                  </a:lnTo>
                  <a:lnTo>
                    <a:pt x="13636" y="37951"/>
                  </a:lnTo>
                  <a:lnTo>
                    <a:pt x="13636" y="38193"/>
                  </a:lnTo>
                  <a:lnTo>
                    <a:pt x="13697" y="38374"/>
                  </a:lnTo>
                  <a:lnTo>
                    <a:pt x="13817" y="38615"/>
                  </a:lnTo>
                  <a:lnTo>
                    <a:pt x="13938" y="38796"/>
                  </a:lnTo>
                  <a:lnTo>
                    <a:pt x="14119" y="38917"/>
                  </a:lnTo>
                  <a:lnTo>
                    <a:pt x="14360" y="39037"/>
                  </a:lnTo>
                  <a:lnTo>
                    <a:pt x="14541" y="39098"/>
                  </a:lnTo>
                  <a:lnTo>
                    <a:pt x="15024" y="39098"/>
                  </a:lnTo>
                  <a:lnTo>
                    <a:pt x="15205" y="39037"/>
                  </a:lnTo>
                  <a:lnTo>
                    <a:pt x="15446" y="38917"/>
                  </a:lnTo>
                  <a:lnTo>
                    <a:pt x="15627" y="38796"/>
                  </a:lnTo>
                  <a:lnTo>
                    <a:pt x="15748" y="38615"/>
                  </a:lnTo>
                  <a:lnTo>
                    <a:pt x="15869" y="38374"/>
                  </a:lnTo>
                  <a:lnTo>
                    <a:pt x="15929" y="38193"/>
                  </a:lnTo>
                  <a:lnTo>
                    <a:pt x="15929" y="37951"/>
                  </a:lnTo>
                  <a:lnTo>
                    <a:pt x="15869" y="37589"/>
                  </a:lnTo>
                  <a:lnTo>
                    <a:pt x="15748" y="37288"/>
                  </a:lnTo>
                  <a:lnTo>
                    <a:pt x="15567" y="37107"/>
                  </a:lnTo>
                  <a:lnTo>
                    <a:pt x="15326" y="36926"/>
                  </a:lnTo>
                  <a:lnTo>
                    <a:pt x="15084" y="36805"/>
                  </a:lnTo>
                  <a:close/>
                  <a:moveTo>
                    <a:pt x="20273" y="36805"/>
                  </a:moveTo>
                  <a:lnTo>
                    <a:pt x="20032" y="36926"/>
                  </a:lnTo>
                  <a:lnTo>
                    <a:pt x="19790" y="37107"/>
                  </a:lnTo>
                  <a:lnTo>
                    <a:pt x="19609" y="37288"/>
                  </a:lnTo>
                  <a:lnTo>
                    <a:pt x="19489" y="37589"/>
                  </a:lnTo>
                  <a:lnTo>
                    <a:pt x="19428" y="37951"/>
                  </a:lnTo>
                  <a:lnTo>
                    <a:pt x="19428" y="38193"/>
                  </a:lnTo>
                  <a:lnTo>
                    <a:pt x="19489" y="38374"/>
                  </a:lnTo>
                  <a:lnTo>
                    <a:pt x="19609" y="38615"/>
                  </a:lnTo>
                  <a:lnTo>
                    <a:pt x="19730" y="38796"/>
                  </a:lnTo>
                  <a:lnTo>
                    <a:pt x="19911" y="38917"/>
                  </a:lnTo>
                  <a:lnTo>
                    <a:pt x="20152" y="39037"/>
                  </a:lnTo>
                  <a:lnTo>
                    <a:pt x="20333" y="39098"/>
                  </a:lnTo>
                  <a:lnTo>
                    <a:pt x="20816" y="39098"/>
                  </a:lnTo>
                  <a:lnTo>
                    <a:pt x="20997" y="39037"/>
                  </a:lnTo>
                  <a:lnTo>
                    <a:pt x="21239" y="38917"/>
                  </a:lnTo>
                  <a:lnTo>
                    <a:pt x="21420" y="38796"/>
                  </a:lnTo>
                  <a:lnTo>
                    <a:pt x="21540" y="38615"/>
                  </a:lnTo>
                  <a:lnTo>
                    <a:pt x="21661" y="38374"/>
                  </a:lnTo>
                  <a:lnTo>
                    <a:pt x="21721" y="38193"/>
                  </a:lnTo>
                  <a:lnTo>
                    <a:pt x="21721" y="37951"/>
                  </a:lnTo>
                  <a:lnTo>
                    <a:pt x="21661" y="37589"/>
                  </a:lnTo>
                  <a:lnTo>
                    <a:pt x="21540" y="37288"/>
                  </a:lnTo>
                  <a:lnTo>
                    <a:pt x="21359" y="37107"/>
                  </a:lnTo>
                  <a:lnTo>
                    <a:pt x="21118" y="36926"/>
                  </a:lnTo>
                  <a:lnTo>
                    <a:pt x="20876" y="36805"/>
                  </a:lnTo>
                  <a:close/>
                  <a:moveTo>
                    <a:pt x="26065" y="36805"/>
                  </a:moveTo>
                  <a:lnTo>
                    <a:pt x="25824" y="36926"/>
                  </a:lnTo>
                  <a:lnTo>
                    <a:pt x="25583" y="37107"/>
                  </a:lnTo>
                  <a:lnTo>
                    <a:pt x="25402" y="37288"/>
                  </a:lnTo>
                  <a:lnTo>
                    <a:pt x="25281" y="37589"/>
                  </a:lnTo>
                  <a:lnTo>
                    <a:pt x="25221" y="37951"/>
                  </a:lnTo>
                  <a:lnTo>
                    <a:pt x="25221" y="38193"/>
                  </a:lnTo>
                  <a:lnTo>
                    <a:pt x="25281" y="38374"/>
                  </a:lnTo>
                  <a:lnTo>
                    <a:pt x="25402" y="38615"/>
                  </a:lnTo>
                  <a:lnTo>
                    <a:pt x="25522" y="38796"/>
                  </a:lnTo>
                  <a:lnTo>
                    <a:pt x="25703" y="38917"/>
                  </a:lnTo>
                  <a:lnTo>
                    <a:pt x="25945" y="39037"/>
                  </a:lnTo>
                  <a:lnTo>
                    <a:pt x="26126" y="39098"/>
                  </a:lnTo>
                  <a:lnTo>
                    <a:pt x="26608" y="39098"/>
                  </a:lnTo>
                  <a:lnTo>
                    <a:pt x="26789" y="39037"/>
                  </a:lnTo>
                  <a:lnTo>
                    <a:pt x="27031" y="38917"/>
                  </a:lnTo>
                  <a:lnTo>
                    <a:pt x="27212" y="38796"/>
                  </a:lnTo>
                  <a:lnTo>
                    <a:pt x="27332" y="38615"/>
                  </a:lnTo>
                  <a:lnTo>
                    <a:pt x="27453" y="38374"/>
                  </a:lnTo>
                  <a:lnTo>
                    <a:pt x="27513" y="38193"/>
                  </a:lnTo>
                  <a:lnTo>
                    <a:pt x="27513" y="37951"/>
                  </a:lnTo>
                  <a:lnTo>
                    <a:pt x="27453" y="37589"/>
                  </a:lnTo>
                  <a:lnTo>
                    <a:pt x="27332" y="37288"/>
                  </a:lnTo>
                  <a:lnTo>
                    <a:pt x="27151" y="37107"/>
                  </a:lnTo>
                  <a:lnTo>
                    <a:pt x="26910" y="36926"/>
                  </a:lnTo>
                  <a:lnTo>
                    <a:pt x="26669" y="36805"/>
                  </a:lnTo>
                  <a:close/>
                  <a:moveTo>
                    <a:pt x="31858" y="36805"/>
                  </a:moveTo>
                  <a:lnTo>
                    <a:pt x="31616" y="36926"/>
                  </a:lnTo>
                  <a:lnTo>
                    <a:pt x="31375" y="37107"/>
                  </a:lnTo>
                  <a:lnTo>
                    <a:pt x="31194" y="37288"/>
                  </a:lnTo>
                  <a:lnTo>
                    <a:pt x="31073" y="37589"/>
                  </a:lnTo>
                  <a:lnTo>
                    <a:pt x="31013" y="37951"/>
                  </a:lnTo>
                  <a:lnTo>
                    <a:pt x="31013" y="38193"/>
                  </a:lnTo>
                  <a:lnTo>
                    <a:pt x="31073" y="38374"/>
                  </a:lnTo>
                  <a:lnTo>
                    <a:pt x="31194" y="38615"/>
                  </a:lnTo>
                  <a:lnTo>
                    <a:pt x="31315" y="38796"/>
                  </a:lnTo>
                  <a:lnTo>
                    <a:pt x="31496" y="38917"/>
                  </a:lnTo>
                  <a:lnTo>
                    <a:pt x="31737" y="39037"/>
                  </a:lnTo>
                  <a:lnTo>
                    <a:pt x="31918" y="39098"/>
                  </a:lnTo>
                  <a:lnTo>
                    <a:pt x="32401" y="39098"/>
                  </a:lnTo>
                  <a:lnTo>
                    <a:pt x="32582" y="39037"/>
                  </a:lnTo>
                  <a:lnTo>
                    <a:pt x="32823" y="38917"/>
                  </a:lnTo>
                  <a:lnTo>
                    <a:pt x="33004" y="38796"/>
                  </a:lnTo>
                  <a:lnTo>
                    <a:pt x="33125" y="38615"/>
                  </a:lnTo>
                  <a:lnTo>
                    <a:pt x="33245" y="38374"/>
                  </a:lnTo>
                  <a:lnTo>
                    <a:pt x="33306" y="38193"/>
                  </a:lnTo>
                  <a:lnTo>
                    <a:pt x="33306" y="37951"/>
                  </a:lnTo>
                  <a:lnTo>
                    <a:pt x="33245" y="37589"/>
                  </a:lnTo>
                  <a:lnTo>
                    <a:pt x="33125" y="37288"/>
                  </a:lnTo>
                  <a:lnTo>
                    <a:pt x="32944" y="37107"/>
                  </a:lnTo>
                  <a:lnTo>
                    <a:pt x="32702" y="36926"/>
                  </a:lnTo>
                  <a:lnTo>
                    <a:pt x="32461" y="36805"/>
                  </a:lnTo>
                  <a:close/>
                  <a:moveTo>
                    <a:pt x="37650" y="36805"/>
                  </a:moveTo>
                  <a:lnTo>
                    <a:pt x="37408" y="36926"/>
                  </a:lnTo>
                  <a:lnTo>
                    <a:pt x="37167" y="37107"/>
                  </a:lnTo>
                  <a:lnTo>
                    <a:pt x="36986" y="37288"/>
                  </a:lnTo>
                  <a:lnTo>
                    <a:pt x="36865" y="37589"/>
                  </a:lnTo>
                  <a:lnTo>
                    <a:pt x="36805" y="37951"/>
                  </a:lnTo>
                  <a:lnTo>
                    <a:pt x="36805" y="38193"/>
                  </a:lnTo>
                  <a:lnTo>
                    <a:pt x="36865" y="38374"/>
                  </a:lnTo>
                  <a:lnTo>
                    <a:pt x="36986" y="38615"/>
                  </a:lnTo>
                  <a:lnTo>
                    <a:pt x="37107" y="38796"/>
                  </a:lnTo>
                  <a:lnTo>
                    <a:pt x="37288" y="38917"/>
                  </a:lnTo>
                  <a:lnTo>
                    <a:pt x="37529" y="39037"/>
                  </a:lnTo>
                  <a:lnTo>
                    <a:pt x="37710" y="39098"/>
                  </a:lnTo>
                  <a:lnTo>
                    <a:pt x="38193" y="39098"/>
                  </a:lnTo>
                  <a:lnTo>
                    <a:pt x="38374" y="39037"/>
                  </a:lnTo>
                  <a:lnTo>
                    <a:pt x="38615" y="38917"/>
                  </a:lnTo>
                  <a:lnTo>
                    <a:pt x="38796" y="38796"/>
                  </a:lnTo>
                  <a:lnTo>
                    <a:pt x="38917" y="38615"/>
                  </a:lnTo>
                  <a:lnTo>
                    <a:pt x="39038" y="38374"/>
                  </a:lnTo>
                  <a:lnTo>
                    <a:pt x="39098" y="38193"/>
                  </a:lnTo>
                  <a:lnTo>
                    <a:pt x="39098" y="37951"/>
                  </a:lnTo>
                  <a:lnTo>
                    <a:pt x="39038" y="37589"/>
                  </a:lnTo>
                  <a:lnTo>
                    <a:pt x="38917" y="37288"/>
                  </a:lnTo>
                  <a:lnTo>
                    <a:pt x="38736" y="37107"/>
                  </a:lnTo>
                  <a:lnTo>
                    <a:pt x="38495" y="36926"/>
                  </a:lnTo>
                  <a:lnTo>
                    <a:pt x="38253" y="36805"/>
                  </a:lnTo>
                  <a:close/>
                  <a:moveTo>
                    <a:pt x="43442" y="36805"/>
                  </a:moveTo>
                  <a:lnTo>
                    <a:pt x="43201" y="36926"/>
                  </a:lnTo>
                  <a:lnTo>
                    <a:pt x="42959" y="37107"/>
                  </a:lnTo>
                  <a:lnTo>
                    <a:pt x="42778" y="37288"/>
                  </a:lnTo>
                  <a:lnTo>
                    <a:pt x="42658" y="37589"/>
                  </a:lnTo>
                  <a:lnTo>
                    <a:pt x="42597" y="37951"/>
                  </a:lnTo>
                  <a:lnTo>
                    <a:pt x="42597" y="38193"/>
                  </a:lnTo>
                  <a:lnTo>
                    <a:pt x="42658" y="38374"/>
                  </a:lnTo>
                  <a:lnTo>
                    <a:pt x="42778" y="38615"/>
                  </a:lnTo>
                  <a:lnTo>
                    <a:pt x="42899" y="38796"/>
                  </a:lnTo>
                  <a:lnTo>
                    <a:pt x="43080" y="38917"/>
                  </a:lnTo>
                  <a:lnTo>
                    <a:pt x="43321" y="39037"/>
                  </a:lnTo>
                  <a:lnTo>
                    <a:pt x="43502" y="39098"/>
                  </a:lnTo>
                  <a:lnTo>
                    <a:pt x="43985" y="39098"/>
                  </a:lnTo>
                  <a:lnTo>
                    <a:pt x="44166" y="39037"/>
                  </a:lnTo>
                  <a:lnTo>
                    <a:pt x="44407" y="38917"/>
                  </a:lnTo>
                  <a:lnTo>
                    <a:pt x="44588" y="38796"/>
                  </a:lnTo>
                  <a:lnTo>
                    <a:pt x="44709" y="38615"/>
                  </a:lnTo>
                  <a:lnTo>
                    <a:pt x="44830" y="38374"/>
                  </a:lnTo>
                  <a:lnTo>
                    <a:pt x="44890" y="38193"/>
                  </a:lnTo>
                  <a:lnTo>
                    <a:pt x="44890" y="37951"/>
                  </a:lnTo>
                  <a:lnTo>
                    <a:pt x="44830" y="37589"/>
                  </a:lnTo>
                  <a:lnTo>
                    <a:pt x="44709" y="37288"/>
                  </a:lnTo>
                  <a:lnTo>
                    <a:pt x="44528" y="37107"/>
                  </a:lnTo>
                  <a:lnTo>
                    <a:pt x="44287" y="36926"/>
                  </a:lnTo>
                  <a:lnTo>
                    <a:pt x="44045" y="36805"/>
                  </a:lnTo>
                  <a:close/>
                  <a:moveTo>
                    <a:pt x="49234" y="36805"/>
                  </a:moveTo>
                  <a:lnTo>
                    <a:pt x="48993" y="36926"/>
                  </a:lnTo>
                  <a:lnTo>
                    <a:pt x="48752" y="37107"/>
                  </a:lnTo>
                  <a:lnTo>
                    <a:pt x="48571" y="37288"/>
                  </a:lnTo>
                  <a:lnTo>
                    <a:pt x="48450" y="37589"/>
                  </a:lnTo>
                  <a:lnTo>
                    <a:pt x="48390" y="37951"/>
                  </a:lnTo>
                  <a:lnTo>
                    <a:pt x="48390" y="38193"/>
                  </a:lnTo>
                  <a:lnTo>
                    <a:pt x="48450" y="38374"/>
                  </a:lnTo>
                  <a:lnTo>
                    <a:pt x="48571" y="38615"/>
                  </a:lnTo>
                  <a:lnTo>
                    <a:pt x="48691" y="38796"/>
                  </a:lnTo>
                  <a:lnTo>
                    <a:pt x="48872" y="38917"/>
                  </a:lnTo>
                  <a:lnTo>
                    <a:pt x="49114" y="39037"/>
                  </a:lnTo>
                  <a:lnTo>
                    <a:pt x="49295" y="39098"/>
                  </a:lnTo>
                  <a:lnTo>
                    <a:pt x="49777" y="39098"/>
                  </a:lnTo>
                  <a:lnTo>
                    <a:pt x="49958" y="39037"/>
                  </a:lnTo>
                  <a:lnTo>
                    <a:pt x="50200" y="38917"/>
                  </a:lnTo>
                  <a:lnTo>
                    <a:pt x="50381" y="38796"/>
                  </a:lnTo>
                  <a:lnTo>
                    <a:pt x="50501" y="38615"/>
                  </a:lnTo>
                  <a:lnTo>
                    <a:pt x="50622" y="38374"/>
                  </a:lnTo>
                  <a:lnTo>
                    <a:pt x="50682" y="38193"/>
                  </a:lnTo>
                  <a:lnTo>
                    <a:pt x="50682" y="37951"/>
                  </a:lnTo>
                  <a:lnTo>
                    <a:pt x="50622" y="37589"/>
                  </a:lnTo>
                  <a:lnTo>
                    <a:pt x="50501" y="37288"/>
                  </a:lnTo>
                  <a:lnTo>
                    <a:pt x="50320" y="37107"/>
                  </a:lnTo>
                  <a:lnTo>
                    <a:pt x="50079" y="36926"/>
                  </a:lnTo>
                  <a:lnTo>
                    <a:pt x="49838" y="36805"/>
                  </a:lnTo>
                  <a:close/>
                  <a:moveTo>
                    <a:pt x="55027" y="36805"/>
                  </a:moveTo>
                  <a:lnTo>
                    <a:pt x="54785" y="36926"/>
                  </a:lnTo>
                  <a:lnTo>
                    <a:pt x="54544" y="37107"/>
                  </a:lnTo>
                  <a:lnTo>
                    <a:pt x="54363" y="37288"/>
                  </a:lnTo>
                  <a:lnTo>
                    <a:pt x="54242" y="37589"/>
                  </a:lnTo>
                  <a:lnTo>
                    <a:pt x="54182" y="37951"/>
                  </a:lnTo>
                  <a:lnTo>
                    <a:pt x="54182" y="38193"/>
                  </a:lnTo>
                  <a:lnTo>
                    <a:pt x="54242" y="38374"/>
                  </a:lnTo>
                  <a:lnTo>
                    <a:pt x="54363" y="38615"/>
                  </a:lnTo>
                  <a:lnTo>
                    <a:pt x="54483" y="38796"/>
                  </a:lnTo>
                  <a:lnTo>
                    <a:pt x="54665" y="38917"/>
                  </a:lnTo>
                  <a:lnTo>
                    <a:pt x="54906" y="39037"/>
                  </a:lnTo>
                  <a:lnTo>
                    <a:pt x="55087" y="39098"/>
                  </a:lnTo>
                  <a:lnTo>
                    <a:pt x="55570" y="39098"/>
                  </a:lnTo>
                  <a:lnTo>
                    <a:pt x="55751" y="39037"/>
                  </a:lnTo>
                  <a:lnTo>
                    <a:pt x="55992" y="38917"/>
                  </a:lnTo>
                  <a:lnTo>
                    <a:pt x="56173" y="38796"/>
                  </a:lnTo>
                  <a:lnTo>
                    <a:pt x="56294" y="38615"/>
                  </a:lnTo>
                  <a:lnTo>
                    <a:pt x="56414" y="38374"/>
                  </a:lnTo>
                  <a:lnTo>
                    <a:pt x="56475" y="38193"/>
                  </a:lnTo>
                  <a:lnTo>
                    <a:pt x="56475" y="37951"/>
                  </a:lnTo>
                  <a:lnTo>
                    <a:pt x="56414" y="37589"/>
                  </a:lnTo>
                  <a:lnTo>
                    <a:pt x="56294" y="37288"/>
                  </a:lnTo>
                  <a:lnTo>
                    <a:pt x="56113" y="37107"/>
                  </a:lnTo>
                  <a:lnTo>
                    <a:pt x="55871" y="36926"/>
                  </a:lnTo>
                  <a:lnTo>
                    <a:pt x="55630" y="36805"/>
                  </a:lnTo>
                  <a:close/>
                  <a:moveTo>
                    <a:pt x="60819" y="36805"/>
                  </a:moveTo>
                  <a:lnTo>
                    <a:pt x="60577" y="36926"/>
                  </a:lnTo>
                  <a:lnTo>
                    <a:pt x="60336" y="37107"/>
                  </a:lnTo>
                  <a:lnTo>
                    <a:pt x="60155" y="37288"/>
                  </a:lnTo>
                  <a:lnTo>
                    <a:pt x="60034" y="37589"/>
                  </a:lnTo>
                  <a:lnTo>
                    <a:pt x="59974" y="37951"/>
                  </a:lnTo>
                  <a:lnTo>
                    <a:pt x="59974" y="38193"/>
                  </a:lnTo>
                  <a:lnTo>
                    <a:pt x="60034" y="38374"/>
                  </a:lnTo>
                  <a:lnTo>
                    <a:pt x="60155" y="38615"/>
                  </a:lnTo>
                  <a:lnTo>
                    <a:pt x="60276" y="38796"/>
                  </a:lnTo>
                  <a:lnTo>
                    <a:pt x="60457" y="38917"/>
                  </a:lnTo>
                  <a:lnTo>
                    <a:pt x="60698" y="39037"/>
                  </a:lnTo>
                  <a:lnTo>
                    <a:pt x="60879" y="39098"/>
                  </a:lnTo>
                  <a:lnTo>
                    <a:pt x="61362" y="39098"/>
                  </a:lnTo>
                  <a:lnTo>
                    <a:pt x="61543" y="39037"/>
                  </a:lnTo>
                  <a:lnTo>
                    <a:pt x="61784" y="38917"/>
                  </a:lnTo>
                  <a:lnTo>
                    <a:pt x="61965" y="38796"/>
                  </a:lnTo>
                  <a:lnTo>
                    <a:pt x="62086" y="38615"/>
                  </a:lnTo>
                  <a:lnTo>
                    <a:pt x="62206" y="38374"/>
                  </a:lnTo>
                  <a:lnTo>
                    <a:pt x="62267" y="38193"/>
                  </a:lnTo>
                  <a:lnTo>
                    <a:pt x="62267" y="37951"/>
                  </a:lnTo>
                  <a:lnTo>
                    <a:pt x="62206" y="37589"/>
                  </a:lnTo>
                  <a:lnTo>
                    <a:pt x="62086" y="37288"/>
                  </a:lnTo>
                  <a:lnTo>
                    <a:pt x="61905" y="37107"/>
                  </a:lnTo>
                  <a:lnTo>
                    <a:pt x="61663" y="36926"/>
                  </a:lnTo>
                  <a:lnTo>
                    <a:pt x="61422" y="36805"/>
                  </a:lnTo>
                  <a:close/>
                  <a:moveTo>
                    <a:pt x="66611" y="36805"/>
                  </a:moveTo>
                  <a:lnTo>
                    <a:pt x="66370" y="36926"/>
                  </a:lnTo>
                  <a:lnTo>
                    <a:pt x="66128" y="37107"/>
                  </a:lnTo>
                  <a:lnTo>
                    <a:pt x="65947" y="37288"/>
                  </a:lnTo>
                  <a:lnTo>
                    <a:pt x="65827" y="37589"/>
                  </a:lnTo>
                  <a:lnTo>
                    <a:pt x="65766" y="37951"/>
                  </a:lnTo>
                  <a:lnTo>
                    <a:pt x="65766" y="38193"/>
                  </a:lnTo>
                  <a:lnTo>
                    <a:pt x="65827" y="38374"/>
                  </a:lnTo>
                  <a:lnTo>
                    <a:pt x="65947" y="38615"/>
                  </a:lnTo>
                  <a:lnTo>
                    <a:pt x="66068" y="38796"/>
                  </a:lnTo>
                  <a:lnTo>
                    <a:pt x="66249" y="38917"/>
                  </a:lnTo>
                  <a:lnTo>
                    <a:pt x="66490" y="39037"/>
                  </a:lnTo>
                  <a:lnTo>
                    <a:pt x="66671" y="39098"/>
                  </a:lnTo>
                  <a:lnTo>
                    <a:pt x="67154" y="39098"/>
                  </a:lnTo>
                  <a:lnTo>
                    <a:pt x="67335" y="39037"/>
                  </a:lnTo>
                  <a:lnTo>
                    <a:pt x="67576" y="38917"/>
                  </a:lnTo>
                  <a:lnTo>
                    <a:pt x="67757" y="38796"/>
                  </a:lnTo>
                  <a:lnTo>
                    <a:pt x="67878" y="38615"/>
                  </a:lnTo>
                  <a:lnTo>
                    <a:pt x="67999" y="38374"/>
                  </a:lnTo>
                  <a:lnTo>
                    <a:pt x="68059" y="38193"/>
                  </a:lnTo>
                  <a:lnTo>
                    <a:pt x="68059" y="37951"/>
                  </a:lnTo>
                  <a:lnTo>
                    <a:pt x="67999" y="37589"/>
                  </a:lnTo>
                  <a:lnTo>
                    <a:pt x="67878" y="37288"/>
                  </a:lnTo>
                  <a:lnTo>
                    <a:pt x="67697" y="37107"/>
                  </a:lnTo>
                  <a:lnTo>
                    <a:pt x="67456" y="36926"/>
                  </a:lnTo>
                  <a:lnTo>
                    <a:pt x="67214" y="36805"/>
                  </a:lnTo>
                  <a:close/>
                  <a:moveTo>
                    <a:pt x="72403" y="36805"/>
                  </a:moveTo>
                  <a:lnTo>
                    <a:pt x="72162" y="36926"/>
                  </a:lnTo>
                  <a:lnTo>
                    <a:pt x="71921" y="37107"/>
                  </a:lnTo>
                  <a:lnTo>
                    <a:pt x="71740" y="37288"/>
                  </a:lnTo>
                  <a:lnTo>
                    <a:pt x="71619" y="37589"/>
                  </a:lnTo>
                  <a:lnTo>
                    <a:pt x="71559" y="37951"/>
                  </a:lnTo>
                  <a:lnTo>
                    <a:pt x="71559" y="38193"/>
                  </a:lnTo>
                  <a:lnTo>
                    <a:pt x="71619" y="38374"/>
                  </a:lnTo>
                  <a:lnTo>
                    <a:pt x="71740" y="38615"/>
                  </a:lnTo>
                  <a:lnTo>
                    <a:pt x="71860" y="38796"/>
                  </a:lnTo>
                  <a:lnTo>
                    <a:pt x="72041" y="38917"/>
                  </a:lnTo>
                  <a:lnTo>
                    <a:pt x="72283" y="39037"/>
                  </a:lnTo>
                  <a:lnTo>
                    <a:pt x="72464" y="39098"/>
                  </a:lnTo>
                  <a:lnTo>
                    <a:pt x="72946" y="39098"/>
                  </a:lnTo>
                  <a:lnTo>
                    <a:pt x="73127" y="39037"/>
                  </a:lnTo>
                  <a:lnTo>
                    <a:pt x="73369" y="38917"/>
                  </a:lnTo>
                  <a:lnTo>
                    <a:pt x="73550" y="38796"/>
                  </a:lnTo>
                  <a:lnTo>
                    <a:pt x="73670" y="38615"/>
                  </a:lnTo>
                  <a:lnTo>
                    <a:pt x="73791" y="38374"/>
                  </a:lnTo>
                  <a:lnTo>
                    <a:pt x="73851" y="38193"/>
                  </a:lnTo>
                  <a:lnTo>
                    <a:pt x="73851" y="37951"/>
                  </a:lnTo>
                  <a:lnTo>
                    <a:pt x="73791" y="37589"/>
                  </a:lnTo>
                  <a:lnTo>
                    <a:pt x="73670" y="37288"/>
                  </a:lnTo>
                  <a:lnTo>
                    <a:pt x="73489" y="37107"/>
                  </a:lnTo>
                  <a:lnTo>
                    <a:pt x="73248" y="36926"/>
                  </a:lnTo>
                  <a:lnTo>
                    <a:pt x="73007" y="36805"/>
                  </a:lnTo>
                  <a:close/>
                  <a:moveTo>
                    <a:pt x="302" y="39701"/>
                  </a:moveTo>
                  <a:lnTo>
                    <a:pt x="0" y="39761"/>
                  </a:lnTo>
                  <a:lnTo>
                    <a:pt x="181" y="41994"/>
                  </a:lnTo>
                  <a:lnTo>
                    <a:pt x="543" y="41994"/>
                  </a:lnTo>
                  <a:lnTo>
                    <a:pt x="724" y="41934"/>
                  </a:lnTo>
                  <a:lnTo>
                    <a:pt x="966" y="41813"/>
                  </a:lnTo>
                  <a:lnTo>
                    <a:pt x="1147" y="41692"/>
                  </a:lnTo>
                  <a:lnTo>
                    <a:pt x="1267" y="41511"/>
                  </a:lnTo>
                  <a:lnTo>
                    <a:pt x="1388" y="41270"/>
                  </a:lnTo>
                  <a:lnTo>
                    <a:pt x="1448" y="41089"/>
                  </a:lnTo>
                  <a:lnTo>
                    <a:pt x="1448" y="40847"/>
                  </a:lnTo>
                  <a:lnTo>
                    <a:pt x="1448" y="40606"/>
                  </a:lnTo>
                  <a:lnTo>
                    <a:pt x="1388" y="40425"/>
                  </a:lnTo>
                  <a:lnTo>
                    <a:pt x="1267" y="40184"/>
                  </a:lnTo>
                  <a:lnTo>
                    <a:pt x="1147" y="40003"/>
                  </a:lnTo>
                  <a:lnTo>
                    <a:pt x="966" y="39882"/>
                  </a:lnTo>
                  <a:lnTo>
                    <a:pt x="724" y="39761"/>
                  </a:lnTo>
                  <a:lnTo>
                    <a:pt x="543" y="39701"/>
                  </a:lnTo>
                  <a:close/>
                  <a:moveTo>
                    <a:pt x="5853" y="39701"/>
                  </a:moveTo>
                  <a:lnTo>
                    <a:pt x="5672" y="39761"/>
                  </a:lnTo>
                  <a:lnTo>
                    <a:pt x="5431" y="39882"/>
                  </a:lnTo>
                  <a:lnTo>
                    <a:pt x="5250" y="40003"/>
                  </a:lnTo>
                  <a:lnTo>
                    <a:pt x="5129" y="40184"/>
                  </a:lnTo>
                  <a:lnTo>
                    <a:pt x="5008" y="40425"/>
                  </a:lnTo>
                  <a:lnTo>
                    <a:pt x="4948" y="40606"/>
                  </a:lnTo>
                  <a:lnTo>
                    <a:pt x="4948" y="40847"/>
                  </a:lnTo>
                  <a:lnTo>
                    <a:pt x="4948" y="41089"/>
                  </a:lnTo>
                  <a:lnTo>
                    <a:pt x="5008" y="41270"/>
                  </a:lnTo>
                  <a:lnTo>
                    <a:pt x="5129" y="41511"/>
                  </a:lnTo>
                  <a:lnTo>
                    <a:pt x="5250" y="41692"/>
                  </a:lnTo>
                  <a:lnTo>
                    <a:pt x="5431" y="41813"/>
                  </a:lnTo>
                  <a:lnTo>
                    <a:pt x="5672" y="41934"/>
                  </a:lnTo>
                  <a:lnTo>
                    <a:pt x="5853" y="41994"/>
                  </a:lnTo>
                  <a:lnTo>
                    <a:pt x="6336" y="41994"/>
                  </a:lnTo>
                  <a:lnTo>
                    <a:pt x="6517" y="41934"/>
                  </a:lnTo>
                  <a:lnTo>
                    <a:pt x="6758" y="41813"/>
                  </a:lnTo>
                  <a:lnTo>
                    <a:pt x="6939" y="41692"/>
                  </a:lnTo>
                  <a:lnTo>
                    <a:pt x="7060" y="41511"/>
                  </a:lnTo>
                  <a:lnTo>
                    <a:pt x="7180" y="41270"/>
                  </a:lnTo>
                  <a:lnTo>
                    <a:pt x="7241" y="41089"/>
                  </a:lnTo>
                  <a:lnTo>
                    <a:pt x="7241" y="40847"/>
                  </a:lnTo>
                  <a:lnTo>
                    <a:pt x="7241" y="40606"/>
                  </a:lnTo>
                  <a:lnTo>
                    <a:pt x="7180" y="40425"/>
                  </a:lnTo>
                  <a:lnTo>
                    <a:pt x="7060" y="40184"/>
                  </a:lnTo>
                  <a:lnTo>
                    <a:pt x="6939" y="40003"/>
                  </a:lnTo>
                  <a:lnTo>
                    <a:pt x="6758" y="39882"/>
                  </a:lnTo>
                  <a:lnTo>
                    <a:pt x="6517" y="39761"/>
                  </a:lnTo>
                  <a:lnTo>
                    <a:pt x="6336" y="39701"/>
                  </a:lnTo>
                  <a:close/>
                  <a:moveTo>
                    <a:pt x="11645" y="39701"/>
                  </a:moveTo>
                  <a:lnTo>
                    <a:pt x="11464" y="39761"/>
                  </a:lnTo>
                  <a:lnTo>
                    <a:pt x="11223" y="39882"/>
                  </a:lnTo>
                  <a:lnTo>
                    <a:pt x="11042" y="40003"/>
                  </a:lnTo>
                  <a:lnTo>
                    <a:pt x="10921" y="40184"/>
                  </a:lnTo>
                  <a:lnTo>
                    <a:pt x="10800" y="40425"/>
                  </a:lnTo>
                  <a:lnTo>
                    <a:pt x="10740" y="40606"/>
                  </a:lnTo>
                  <a:lnTo>
                    <a:pt x="10740" y="40847"/>
                  </a:lnTo>
                  <a:lnTo>
                    <a:pt x="10740" y="41089"/>
                  </a:lnTo>
                  <a:lnTo>
                    <a:pt x="10800" y="41270"/>
                  </a:lnTo>
                  <a:lnTo>
                    <a:pt x="10921" y="41511"/>
                  </a:lnTo>
                  <a:lnTo>
                    <a:pt x="11042" y="41692"/>
                  </a:lnTo>
                  <a:lnTo>
                    <a:pt x="11223" y="41813"/>
                  </a:lnTo>
                  <a:lnTo>
                    <a:pt x="11464" y="41934"/>
                  </a:lnTo>
                  <a:lnTo>
                    <a:pt x="11645" y="41994"/>
                  </a:lnTo>
                  <a:lnTo>
                    <a:pt x="12128" y="41994"/>
                  </a:lnTo>
                  <a:lnTo>
                    <a:pt x="12309" y="41934"/>
                  </a:lnTo>
                  <a:lnTo>
                    <a:pt x="12550" y="41813"/>
                  </a:lnTo>
                  <a:lnTo>
                    <a:pt x="12731" y="41692"/>
                  </a:lnTo>
                  <a:lnTo>
                    <a:pt x="12852" y="41511"/>
                  </a:lnTo>
                  <a:lnTo>
                    <a:pt x="12973" y="41270"/>
                  </a:lnTo>
                  <a:lnTo>
                    <a:pt x="13033" y="41089"/>
                  </a:lnTo>
                  <a:lnTo>
                    <a:pt x="13033" y="40847"/>
                  </a:lnTo>
                  <a:lnTo>
                    <a:pt x="13033" y="40606"/>
                  </a:lnTo>
                  <a:lnTo>
                    <a:pt x="12973" y="40425"/>
                  </a:lnTo>
                  <a:lnTo>
                    <a:pt x="12852" y="40184"/>
                  </a:lnTo>
                  <a:lnTo>
                    <a:pt x="12731" y="40003"/>
                  </a:lnTo>
                  <a:lnTo>
                    <a:pt x="12550" y="39882"/>
                  </a:lnTo>
                  <a:lnTo>
                    <a:pt x="12309" y="39761"/>
                  </a:lnTo>
                  <a:lnTo>
                    <a:pt x="12128" y="39701"/>
                  </a:lnTo>
                  <a:close/>
                  <a:moveTo>
                    <a:pt x="17437" y="39701"/>
                  </a:moveTo>
                  <a:lnTo>
                    <a:pt x="17256" y="39761"/>
                  </a:lnTo>
                  <a:lnTo>
                    <a:pt x="17015" y="39882"/>
                  </a:lnTo>
                  <a:lnTo>
                    <a:pt x="16834" y="40003"/>
                  </a:lnTo>
                  <a:lnTo>
                    <a:pt x="16713" y="40184"/>
                  </a:lnTo>
                  <a:lnTo>
                    <a:pt x="16593" y="40425"/>
                  </a:lnTo>
                  <a:lnTo>
                    <a:pt x="16532" y="40606"/>
                  </a:lnTo>
                  <a:lnTo>
                    <a:pt x="16532" y="40847"/>
                  </a:lnTo>
                  <a:lnTo>
                    <a:pt x="16532" y="41089"/>
                  </a:lnTo>
                  <a:lnTo>
                    <a:pt x="16593" y="41270"/>
                  </a:lnTo>
                  <a:lnTo>
                    <a:pt x="16713" y="41511"/>
                  </a:lnTo>
                  <a:lnTo>
                    <a:pt x="16834" y="41692"/>
                  </a:lnTo>
                  <a:lnTo>
                    <a:pt x="17015" y="41813"/>
                  </a:lnTo>
                  <a:lnTo>
                    <a:pt x="17256" y="41934"/>
                  </a:lnTo>
                  <a:lnTo>
                    <a:pt x="17437" y="41994"/>
                  </a:lnTo>
                  <a:lnTo>
                    <a:pt x="17920" y="41994"/>
                  </a:lnTo>
                  <a:lnTo>
                    <a:pt x="18101" y="41934"/>
                  </a:lnTo>
                  <a:lnTo>
                    <a:pt x="18342" y="41813"/>
                  </a:lnTo>
                  <a:lnTo>
                    <a:pt x="18523" y="41692"/>
                  </a:lnTo>
                  <a:lnTo>
                    <a:pt x="18644" y="41511"/>
                  </a:lnTo>
                  <a:lnTo>
                    <a:pt x="18765" y="41270"/>
                  </a:lnTo>
                  <a:lnTo>
                    <a:pt x="18825" y="41089"/>
                  </a:lnTo>
                  <a:lnTo>
                    <a:pt x="18825" y="40847"/>
                  </a:lnTo>
                  <a:lnTo>
                    <a:pt x="18825" y="40606"/>
                  </a:lnTo>
                  <a:lnTo>
                    <a:pt x="18765" y="40425"/>
                  </a:lnTo>
                  <a:lnTo>
                    <a:pt x="18644" y="40184"/>
                  </a:lnTo>
                  <a:lnTo>
                    <a:pt x="18523" y="40003"/>
                  </a:lnTo>
                  <a:lnTo>
                    <a:pt x="18342" y="39882"/>
                  </a:lnTo>
                  <a:lnTo>
                    <a:pt x="18101" y="39761"/>
                  </a:lnTo>
                  <a:lnTo>
                    <a:pt x="17920" y="39701"/>
                  </a:lnTo>
                  <a:close/>
                  <a:moveTo>
                    <a:pt x="23230" y="39701"/>
                  </a:moveTo>
                  <a:lnTo>
                    <a:pt x="23049" y="39761"/>
                  </a:lnTo>
                  <a:lnTo>
                    <a:pt x="22807" y="39882"/>
                  </a:lnTo>
                  <a:lnTo>
                    <a:pt x="22626" y="40003"/>
                  </a:lnTo>
                  <a:lnTo>
                    <a:pt x="22506" y="40184"/>
                  </a:lnTo>
                  <a:lnTo>
                    <a:pt x="22385" y="40425"/>
                  </a:lnTo>
                  <a:lnTo>
                    <a:pt x="22325" y="40606"/>
                  </a:lnTo>
                  <a:lnTo>
                    <a:pt x="22325" y="40847"/>
                  </a:lnTo>
                  <a:lnTo>
                    <a:pt x="22325" y="41089"/>
                  </a:lnTo>
                  <a:lnTo>
                    <a:pt x="22385" y="41270"/>
                  </a:lnTo>
                  <a:lnTo>
                    <a:pt x="22506" y="41511"/>
                  </a:lnTo>
                  <a:lnTo>
                    <a:pt x="22626" y="41692"/>
                  </a:lnTo>
                  <a:lnTo>
                    <a:pt x="22807" y="41813"/>
                  </a:lnTo>
                  <a:lnTo>
                    <a:pt x="23049" y="41934"/>
                  </a:lnTo>
                  <a:lnTo>
                    <a:pt x="23230" y="41994"/>
                  </a:lnTo>
                  <a:lnTo>
                    <a:pt x="23712" y="41994"/>
                  </a:lnTo>
                  <a:lnTo>
                    <a:pt x="23893" y="41934"/>
                  </a:lnTo>
                  <a:lnTo>
                    <a:pt x="24135" y="41813"/>
                  </a:lnTo>
                  <a:lnTo>
                    <a:pt x="24316" y="41692"/>
                  </a:lnTo>
                  <a:lnTo>
                    <a:pt x="24436" y="41511"/>
                  </a:lnTo>
                  <a:lnTo>
                    <a:pt x="24557" y="41270"/>
                  </a:lnTo>
                  <a:lnTo>
                    <a:pt x="24617" y="41089"/>
                  </a:lnTo>
                  <a:lnTo>
                    <a:pt x="24617" y="40847"/>
                  </a:lnTo>
                  <a:lnTo>
                    <a:pt x="24617" y="40606"/>
                  </a:lnTo>
                  <a:lnTo>
                    <a:pt x="24557" y="40425"/>
                  </a:lnTo>
                  <a:lnTo>
                    <a:pt x="24436" y="40184"/>
                  </a:lnTo>
                  <a:lnTo>
                    <a:pt x="24316" y="40003"/>
                  </a:lnTo>
                  <a:lnTo>
                    <a:pt x="24135" y="39882"/>
                  </a:lnTo>
                  <a:lnTo>
                    <a:pt x="23893" y="39761"/>
                  </a:lnTo>
                  <a:lnTo>
                    <a:pt x="23712" y="39701"/>
                  </a:lnTo>
                  <a:close/>
                  <a:moveTo>
                    <a:pt x="29022" y="39701"/>
                  </a:moveTo>
                  <a:lnTo>
                    <a:pt x="28841" y="39761"/>
                  </a:lnTo>
                  <a:lnTo>
                    <a:pt x="28599" y="39882"/>
                  </a:lnTo>
                  <a:lnTo>
                    <a:pt x="28418" y="40003"/>
                  </a:lnTo>
                  <a:lnTo>
                    <a:pt x="28298" y="40184"/>
                  </a:lnTo>
                  <a:lnTo>
                    <a:pt x="28177" y="40425"/>
                  </a:lnTo>
                  <a:lnTo>
                    <a:pt x="28117" y="40606"/>
                  </a:lnTo>
                  <a:lnTo>
                    <a:pt x="28117" y="40847"/>
                  </a:lnTo>
                  <a:lnTo>
                    <a:pt x="28117" y="41089"/>
                  </a:lnTo>
                  <a:lnTo>
                    <a:pt x="28177" y="41270"/>
                  </a:lnTo>
                  <a:lnTo>
                    <a:pt x="28298" y="41511"/>
                  </a:lnTo>
                  <a:lnTo>
                    <a:pt x="28418" y="41692"/>
                  </a:lnTo>
                  <a:lnTo>
                    <a:pt x="28599" y="41813"/>
                  </a:lnTo>
                  <a:lnTo>
                    <a:pt x="28841" y="41934"/>
                  </a:lnTo>
                  <a:lnTo>
                    <a:pt x="29022" y="41994"/>
                  </a:lnTo>
                  <a:lnTo>
                    <a:pt x="29505" y="41994"/>
                  </a:lnTo>
                  <a:lnTo>
                    <a:pt x="29686" y="41934"/>
                  </a:lnTo>
                  <a:lnTo>
                    <a:pt x="29927" y="41813"/>
                  </a:lnTo>
                  <a:lnTo>
                    <a:pt x="30108" y="41692"/>
                  </a:lnTo>
                  <a:lnTo>
                    <a:pt x="30229" y="41511"/>
                  </a:lnTo>
                  <a:lnTo>
                    <a:pt x="30349" y="41270"/>
                  </a:lnTo>
                  <a:lnTo>
                    <a:pt x="30410" y="41089"/>
                  </a:lnTo>
                  <a:lnTo>
                    <a:pt x="30410" y="40847"/>
                  </a:lnTo>
                  <a:lnTo>
                    <a:pt x="30410" y="40606"/>
                  </a:lnTo>
                  <a:lnTo>
                    <a:pt x="30349" y="40425"/>
                  </a:lnTo>
                  <a:lnTo>
                    <a:pt x="30229" y="40184"/>
                  </a:lnTo>
                  <a:lnTo>
                    <a:pt x="30108" y="40003"/>
                  </a:lnTo>
                  <a:lnTo>
                    <a:pt x="29927" y="39882"/>
                  </a:lnTo>
                  <a:lnTo>
                    <a:pt x="29686" y="39761"/>
                  </a:lnTo>
                  <a:lnTo>
                    <a:pt x="29505" y="39701"/>
                  </a:lnTo>
                  <a:close/>
                  <a:moveTo>
                    <a:pt x="34814" y="39701"/>
                  </a:moveTo>
                  <a:lnTo>
                    <a:pt x="34633" y="39761"/>
                  </a:lnTo>
                  <a:lnTo>
                    <a:pt x="34392" y="39882"/>
                  </a:lnTo>
                  <a:lnTo>
                    <a:pt x="34211" y="40003"/>
                  </a:lnTo>
                  <a:lnTo>
                    <a:pt x="34090" y="40184"/>
                  </a:lnTo>
                  <a:lnTo>
                    <a:pt x="33969" y="40425"/>
                  </a:lnTo>
                  <a:lnTo>
                    <a:pt x="33909" y="40606"/>
                  </a:lnTo>
                  <a:lnTo>
                    <a:pt x="33909" y="40847"/>
                  </a:lnTo>
                  <a:lnTo>
                    <a:pt x="33909" y="41089"/>
                  </a:lnTo>
                  <a:lnTo>
                    <a:pt x="33969" y="41270"/>
                  </a:lnTo>
                  <a:lnTo>
                    <a:pt x="34090" y="41511"/>
                  </a:lnTo>
                  <a:lnTo>
                    <a:pt x="34211" y="41692"/>
                  </a:lnTo>
                  <a:lnTo>
                    <a:pt x="34392" y="41813"/>
                  </a:lnTo>
                  <a:lnTo>
                    <a:pt x="34633" y="41934"/>
                  </a:lnTo>
                  <a:lnTo>
                    <a:pt x="34814" y="41994"/>
                  </a:lnTo>
                  <a:lnTo>
                    <a:pt x="35297" y="41994"/>
                  </a:lnTo>
                  <a:lnTo>
                    <a:pt x="35478" y="41934"/>
                  </a:lnTo>
                  <a:lnTo>
                    <a:pt x="35719" y="41813"/>
                  </a:lnTo>
                  <a:lnTo>
                    <a:pt x="35900" y="41692"/>
                  </a:lnTo>
                  <a:lnTo>
                    <a:pt x="36021" y="41511"/>
                  </a:lnTo>
                  <a:lnTo>
                    <a:pt x="36141" y="41270"/>
                  </a:lnTo>
                  <a:lnTo>
                    <a:pt x="36202" y="41089"/>
                  </a:lnTo>
                  <a:lnTo>
                    <a:pt x="36202" y="40847"/>
                  </a:lnTo>
                  <a:lnTo>
                    <a:pt x="36202" y="40606"/>
                  </a:lnTo>
                  <a:lnTo>
                    <a:pt x="36141" y="40425"/>
                  </a:lnTo>
                  <a:lnTo>
                    <a:pt x="36021" y="40184"/>
                  </a:lnTo>
                  <a:lnTo>
                    <a:pt x="35900" y="40003"/>
                  </a:lnTo>
                  <a:lnTo>
                    <a:pt x="35719" y="39882"/>
                  </a:lnTo>
                  <a:lnTo>
                    <a:pt x="35478" y="39761"/>
                  </a:lnTo>
                  <a:lnTo>
                    <a:pt x="35297" y="39701"/>
                  </a:lnTo>
                  <a:close/>
                  <a:moveTo>
                    <a:pt x="40606" y="39701"/>
                  </a:moveTo>
                  <a:lnTo>
                    <a:pt x="40425" y="39761"/>
                  </a:lnTo>
                  <a:lnTo>
                    <a:pt x="40184" y="39882"/>
                  </a:lnTo>
                  <a:lnTo>
                    <a:pt x="40003" y="40003"/>
                  </a:lnTo>
                  <a:lnTo>
                    <a:pt x="39882" y="40184"/>
                  </a:lnTo>
                  <a:lnTo>
                    <a:pt x="39762" y="40425"/>
                  </a:lnTo>
                  <a:lnTo>
                    <a:pt x="39701" y="40606"/>
                  </a:lnTo>
                  <a:lnTo>
                    <a:pt x="39701" y="40847"/>
                  </a:lnTo>
                  <a:lnTo>
                    <a:pt x="39701" y="41089"/>
                  </a:lnTo>
                  <a:lnTo>
                    <a:pt x="39762" y="41270"/>
                  </a:lnTo>
                  <a:lnTo>
                    <a:pt x="39882" y="41511"/>
                  </a:lnTo>
                  <a:lnTo>
                    <a:pt x="40003" y="41692"/>
                  </a:lnTo>
                  <a:lnTo>
                    <a:pt x="40184" y="41813"/>
                  </a:lnTo>
                  <a:lnTo>
                    <a:pt x="40425" y="41934"/>
                  </a:lnTo>
                  <a:lnTo>
                    <a:pt x="40606" y="41994"/>
                  </a:lnTo>
                  <a:lnTo>
                    <a:pt x="41089" y="41994"/>
                  </a:lnTo>
                  <a:lnTo>
                    <a:pt x="41270" y="41934"/>
                  </a:lnTo>
                  <a:lnTo>
                    <a:pt x="41511" y="41813"/>
                  </a:lnTo>
                  <a:lnTo>
                    <a:pt x="41692" y="41692"/>
                  </a:lnTo>
                  <a:lnTo>
                    <a:pt x="41813" y="41511"/>
                  </a:lnTo>
                  <a:lnTo>
                    <a:pt x="41934" y="41270"/>
                  </a:lnTo>
                  <a:lnTo>
                    <a:pt x="41994" y="41089"/>
                  </a:lnTo>
                  <a:lnTo>
                    <a:pt x="41994" y="40847"/>
                  </a:lnTo>
                  <a:lnTo>
                    <a:pt x="41994" y="40606"/>
                  </a:lnTo>
                  <a:lnTo>
                    <a:pt x="41934" y="40425"/>
                  </a:lnTo>
                  <a:lnTo>
                    <a:pt x="41813" y="40184"/>
                  </a:lnTo>
                  <a:lnTo>
                    <a:pt x="41692" y="40003"/>
                  </a:lnTo>
                  <a:lnTo>
                    <a:pt x="41511" y="39882"/>
                  </a:lnTo>
                  <a:lnTo>
                    <a:pt x="41270" y="39761"/>
                  </a:lnTo>
                  <a:lnTo>
                    <a:pt x="41089" y="39701"/>
                  </a:lnTo>
                  <a:close/>
                  <a:moveTo>
                    <a:pt x="46399" y="39701"/>
                  </a:moveTo>
                  <a:lnTo>
                    <a:pt x="46218" y="39761"/>
                  </a:lnTo>
                  <a:lnTo>
                    <a:pt x="45976" y="39882"/>
                  </a:lnTo>
                  <a:lnTo>
                    <a:pt x="45795" y="40003"/>
                  </a:lnTo>
                  <a:lnTo>
                    <a:pt x="45674" y="40184"/>
                  </a:lnTo>
                  <a:lnTo>
                    <a:pt x="45554" y="40425"/>
                  </a:lnTo>
                  <a:lnTo>
                    <a:pt x="45493" y="40606"/>
                  </a:lnTo>
                  <a:lnTo>
                    <a:pt x="45493" y="40847"/>
                  </a:lnTo>
                  <a:lnTo>
                    <a:pt x="45493" y="41089"/>
                  </a:lnTo>
                  <a:lnTo>
                    <a:pt x="45554" y="41270"/>
                  </a:lnTo>
                  <a:lnTo>
                    <a:pt x="45674" y="41511"/>
                  </a:lnTo>
                  <a:lnTo>
                    <a:pt x="45795" y="41692"/>
                  </a:lnTo>
                  <a:lnTo>
                    <a:pt x="45976" y="41813"/>
                  </a:lnTo>
                  <a:lnTo>
                    <a:pt x="46218" y="41934"/>
                  </a:lnTo>
                  <a:lnTo>
                    <a:pt x="46399" y="41994"/>
                  </a:lnTo>
                  <a:lnTo>
                    <a:pt x="46881" y="41994"/>
                  </a:lnTo>
                  <a:lnTo>
                    <a:pt x="47062" y="41934"/>
                  </a:lnTo>
                  <a:lnTo>
                    <a:pt x="47304" y="41813"/>
                  </a:lnTo>
                  <a:lnTo>
                    <a:pt x="47485" y="41692"/>
                  </a:lnTo>
                  <a:lnTo>
                    <a:pt x="47605" y="41511"/>
                  </a:lnTo>
                  <a:lnTo>
                    <a:pt x="47726" y="41270"/>
                  </a:lnTo>
                  <a:lnTo>
                    <a:pt x="47786" y="41089"/>
                  </a:lnTo>
                  <a:lnTo>
                    <a:pt x="47786" y="40847"/>
                  </a:lnTo>
                  <a:lnTo>
                    <a:pt x="47786" y="40606"/>
                  </a:lnTo>
                  <a:lnTo>
                    <a:pt x="47726" y="40425"/>
                  </a:lnTo>
                  <a:lnTo>
                    <a:pt x="47605" y="40184"/>
                  </a:lnTo>
                  <a:lnTo>
                    <a:pt x="47485" y="40003"/>
                  </a:lnTo>
                  <a:lnTo>
                    <a:pt x="47304" y="39882"/>
                  </a:lnTo>
                  <a:lnTo>
                    <a:pt x="47062" y="39761"/>
                  </a:lnTo>
                  <a:lnTo>
                    <a:pt x="46881" y="39701"/>
                  </a:lnTo>
                  <a:close/>
                  <a:moveTo>
                    <a:pt x="52191" y="39701"/>
                  </a:moveTo>
                  <a:lnTo>
                    <a:pt x="52010" y="39761"/>
                  </a:lnTo>
                  <a:lnTo>
                    <a:pt x="51768" y="39882"/>
                  </a:lnTo>
                  <a:lnTo>
                    <a:pt x="51587" y="40003"/>
                  </a:lnTo>
                  <a:lnTo>
                    <a:pt x="51467" y="40184"/>
                  </a:lnTo>
                  <a:lnTo>
                    <a:pt x="51346" y="40425"/>
                  </a:lnTo>
                  <a:lnTo>
                    <a:pt x="51286" y="40606"/>
                  </a:lnTo>
                  <a:lnTo>
                    <a:pt x="51286" y="40847"/>
                  </a:lnTo>
                  <a:lnTo>
                    <a:pt x="51286" y="41089"/>
                  </a:lnTo>
                  <a:lnTo>
                    <a:pt x="51346" y="41270"/>
                  </a:lnTo>
                  <a:lnTo>
                    <a:pt x="51467" y="41511"/>
                  </a:lnTo>
                  <a:lnTo>
                    <a:pt x="51587" y="41692"/>
                  </a:lnTo>
                  <a:lnTo>
                    <a:pt x="51768" y="41813"/>
                  </a:lnTo>
                  <a:lnTo>
                    <a:pt x="52010" y="41934"/>
                  </a:lnTo>
                  <a:lnTo>
                    <a:pt x="52191" y="41994"/>
                  </a:lnTo>
                  <a:lnTo>
                    <a:pt x="52673" y="41994"/>
                  </a:lnTo>
                  <a:lnTo>
                    <a:pt x="52854" y="41934"/>
                  </a:lnTo>
                  <a:lnTo>
                    <a:pt x="53096" y="41813"/>
                  </a:lnTo>
                  <a:lnTo>
                    <a:pt x="53277" y="41692"/>
                  </a:lnTo>
                  <a:lnTo>
                    <a:pt x="53397" y="41511"/>
                  </a:lnTo>
                  <a:lnTo>
                    <a:pt x="53518" y="41270"/>
                  </a:lnTo>
                  <a:lnTo>
                    <a:pt x="53578" y="41089"/>
                  </a:lnTo>
                  <a:lnTo>
                    <a:pt x="53578" y="40847"/>
                  </a:lnTo>
                  <a:lnTo>
                    <a:pt x="53578" y="40606"/>
                  </a:lnTo>
                  <a:lnTo>
                    <a:pt x="53518" y="40425"/>
                  </a:lnTo>
                  <a:lnTo>
                    <a:pt x="53397" y="40184"/>
                  </a:lnTo>
                  <a:lnTo>
                    <a:pt x="53277" y="40003"/>
                  </a:lnTo>
                  <a:lnTo>
                    <a:pt x="53096" y="39882"/>
                  </a:lnTo>
                  <a:lnTo>
                    <a:pt x="52854" y="39761"/>
                  </a:lnTo>
                  <a:lnTo>
                    <a:pt x="52673" y="39701"/>
                  </a:lnTo>
                  <a:close/>
                  <a:moveTo>
                    <a:pt x="57983" y="39701"/>
                  </a:moveTo>
                  <a:lnTo>
                    <a:pt x="57802" y="39761"/>
                  </a:lnTo>
                  <a:lnTo>
                    <a:pt x="57561" y="39882"/>
                  </a:lnTo>
                  <a:lnTo>
                    <a:pt x="57380" y="40003"/>
                  </a:lnTo>
                  <a:lnTo>
                    <a:pt x="57259" y="40184"/>
                  </a:lnTo>
                  <a:lnTo>
                    <a:pt x="57138" y="40425"/>
                  </a:lnTo>
                  <a:lnTo>
                    <a:pt x="57078" y="40606"/>
                  </a:lnTo>
                  <a:lnTo>
                    <a:pt x="57078" y="40847"/>
                  </a:lnTo>
                  <a:lnTo>
                    <a:pt x="57078" y="41089"/>
                  </a:lnTo>
                  <a:lnTo>
                    <a:pt x="57138" y="41270"/>
                  </a:lnTo>
                  <a:lnTo>
                    <a:pt x="57259" y="41511"/>
                  </a:lnTo>
                  <a:lnTo>
                    <a:pt x="57380" y="41692"/>
                  </a:lnTo>
                  <a:lnTo>
                    <a:pt x="57561" y="41813"/>
                  </a:lnTo>
                  <a:lnTo>
                    <a:pt x="57802" y="41934"/>
                  </a:lnTo>
                  <a:lnTo>
                    <a:pt x="57983" y="41994"/>
                  </a:lnTo>
                  <a:lnTo>
                    <a:pt x="58466" y="41994"/>
                  </a:lnTo>
                  <a:lnTo>
                    <a:pt x="58647" y="41934"/>
                  </a:lnTo>
                  <a:lnTo>
                    <a:pt x="58888" y="41813"/>
                  </a:lnTo>
                  <a:lnTo>
                    <a:pt x="59069" y="41692"/>
                  </a:lnTo>
                  <a:lnTo>
                    <a:pt x="59190" y="41511"/>
                  </a:lnTo>
                  <a:lnTo>
                    <a:pt x="59310" y="41270"/>
                  </a:lnTo>
                  <a:lnTo>
                    <a:pt x="59371" y="41089"/>
                  </a:lnTo>
                  <a:lnTo>
                    <a:pt x="59371" y="40847"/>
                  </a:lnTo>
                  <a:lnTo>
                    <a:pt x="59371" y="40606"/>
                  </a:lnTo>
                  <a:lnTo>
                    <a:pt x="59310" y="40425"/>
                  </a:lnTo>
                  <a:lnTo>
                    <a:pt x="59190" y="40184"/>
                  </a:lnTo>
                  <a:lnTo>
                    <a:pt x="59069" y="40003"/>
                  </a:lnTo>
                  <a:lnTo>
                    <a:pt x="58888" y="39882"/>
                  </a:lnTo>
                  <a:lnTo>
                    <a:pt x="58647" y="39761"/>
                  </a:lnTo>
                  <a:lnTo>
                    <a:pt x="58466" y="39701"/>
                  </a:lnTo>
                  <a:close/>
                  <a:moveTo>
                    <a:pt x="63775" y="39701"/>
                  </a:moveTo>
                  <a:lnTo>
                    <a:pt x="63594" y="39761"/>
                  </a:lnTo>
                  <a:lnTo>
                    <a:pt x="63353" y="39882"/>
                  </a:lnTo>
                  <a:lnTo>
                    <a:pt x="63172" y="40003"/>
                  </a:lnTo>
                  <a:lnTo>
                    <a:pt x="63051" y="40184"/>
                  </a:lnTo>
                  <a:lnTo>
                    <a:pt x="62931" y="40425"/>
                  </a:lnTo>
                  <a:lnTo>
                    <a:pt x="62870" y="40606"/>
                  </a:lnTo>
                  <a:lnTo>
                    <a:pt x="62870" y="40847"/>
                  </a:lnTo>
                  <a:lnTo>
                    <a:pt x="62870" y="41089"/>
                  </a:lnTo>
                  <a:lnTo>
                    <a:pt x="62931" y="41270"/>
                  </a:lnTo>
                  <a:lnTo>
                    <a:pt x="63051" y="41511"/>
                  </a:lnTo>
                  <a:lnTo>
                    <a:pt x="63172" y="41692"/>
                  </a:lnTo>
                  <a:lnTo>
                    <a:pt x="63353" y="41813"/>
                  </a:lnTo>
                  <a:lnTo>
                    <a:pt x="63594" y="41934"/>
                  </a:lnTo>
                  <a:lnTo>
                    <a:pt x="63775" y="41994"/>
                  </a:lnTo>
                  <a:lnTo>
                    <a:pt x="64258" y="41994"/>
                  </a:lnTo>
                  <a:lnTo>
                    <a:pt x="64439" y="41934"/>
                  </a:lnTo>
                  <a:lnTo>
                    <a:pt x="64680" y="41813"/>
                  </a:lnTo>
                  <a:lnTo>
                    <a:pt x="64861" y="41692"/>
                  </a:lnTo>
                  <a:lnTo>
                    <a:pt x="64982" y="41511"/>
                  </a:lnTo>
                  <a:lnTo>
                    <a:pt x="65103" y="41270"/>
                  </a:lnTo>
                  <a:lnTo>
                    <a:pt x="65163" y="41089"/>
                  </a:lnTo>
                  <a:lnTo>
                    <a:pt x="65163" y="40847"/>
                  </a:lnTo>
                  <a:lnTo>
                    <a:pt x="65163" y="40606"/>
                  </a:lnTo>
                  <a:lnTo>
                    <a:pt x="65103" y="40425"/>
                  </a:lnTo>
                  <a:lnTo>
                    <a:pt x="64982" y="40184"/>
                  </a:lnTo>
                  <a:lnTo>
                    <a:pt x="64861" y="40003"/>
                  </a:lnTo>
                  <a:lnTo>
                    <a:pt x="64680" y="39882"/>
                  </a:lnTo>
                  <a:lnTo>
                    <a:pt x="64439" y="39761"/>
                  </a:lnTo>
                  <a:lnTo>
                    <a:pt x="64258" y="39701"/>
                  </a:lnTo>
                  <a:close/>
                  <a:moveTo>
                    <a:pt x="69567" y="39701"/>
                  </a:moveTo>
                  <a:lnTo>
                    <a:pt x="69386" y="39761"/>
                  </a:lnTo>
                  <a:lnTo>
                    <a:pt x="69145" y="39882"/>
                  </a:lnTo>
                  <a:lnTo>
                    <a:pt x="68964" y="40003"/>
                  </a:lnTo>
                  <a:lnTo>
                    <a:pt x="68843" y="40184"/>
                  </a:lnTo>
                  <a:lnTo>
                    <a:pt x="68723" y="40425"/>
                  </a:lnTo>
                  <a:lnTo>
                    <a:pt x="68662" y="40606"/>
                  </a:lnTo>
                  <a:lnTo>
                    <a:pt x="68662" y="40847"/>
                  </a:lnTo>
                  <a:lnTo>
                    <a:pt x="68662" y="41089"/>
                  </a:lnTo>
                  <a:lnTo>
                    <a:pt x="68723" y="41270"/>
                  </a:lnTo>
                  <a:lnTo>
                    <a:pt x="68843" y="41511"/>
                  </a:lnTo>
                  <a:lnTo>
                    <a:pt x="68964" y="41692"/>
                  </a:lnTo>
                  <a:lnTo>
                    <a:pt x="69145" y="41813"/>
                  </a:lnTo>
                  <a:lnTo>
                    <a:pt x="69386" y="41934"/>
                  </a:lnTo>
                  <a:lnTo>
                    <a:pt x="69567" y="41994"/>
                  </a:lnTo>
                  <a:lnTo>
                    <a:pt x="70050" y="41994"/>
                  </a:lnTo>
                  <a:lnTo>
                    <a:pt x="70231" y="41934"/>
                  </a:lnTo>
                  <a:lnTo>
                    <a:pt x="70472" y="41813"/>
                  </a:lnTo>
                  <a:lnTo>
                    <a:pt x="70653" y="41692"/>
                  </a:lnTo>
                  <a:lnTo>
                    <a:pt x="70774" y="41511"/>
                  </a:lnTo>
                  <a:lnTo>
                    <a:pt x="70895" y="41270"/>
                  </a:lnTo>
                  <a:lnTo>
                    <a:pt x="70955" y="41089"/>
                  </a:lnTo>
                  <a:lnTo>
                    <a:pt x="70955" y="40847"/>
                  </a:lnTo>
                  <a:lnTo>
                    <a:pt x="70955" y="40606"/>
                  </a:lnTo>
                  <a:lnTo>
                    <a:pt x="70895" y="40425"/>
                  </a:lnTo>
                  <a:lnTo>
                    <a:pt x="70774" y="40184"/>
                  </a:lnTo>
                  <a:lnTo>
                    <a:pt x="70653" y="40003"/>
                  </a:lnTo>
                  <a:lnTo>
                    <a:pt x="70472" y="39882"/>
                  </a:lnTo>
                  <a:lnTo>
                    <a:pt x="70231" y="39761"/>
                  </a:lnTo>
                  <a:lnTo>
                    <a:pt x="70050" y="39701"/>
                  </a:lnTo>
                  <a:close/>
                  <a:moveTo>
                    <a:pt x="75360" y="39701"/>
                  </a:moveTo>
                  <a:lnTo>
                    <a:pt x="75179" y="39761"/>
                  </a:lnTo>
                  <a:lnTo>
                    <a:pt x="74937" y="39882"/>
                  </a:lnTo>
                  <a:lnTo>
                    <a:pt x="74756" y="40003"/>
                  </a:lnTo>
                  <a:lnTo>
                    <a:pt x="74636" y="40184"/>
                  </a:lnTo>
                  <a:lnTo>
                    <a:pt x="74515" y="40425"/>
                  </a:lnTo>
                  <a:lnTo>
                    <a:pt x="74455" y="40606"/>
                  </a:lnTo>
                  <a:lnTo>
                    <a:pt x="74455" y="40847"/>
                  </a:lnTo>
                  <a:lnTo>
                    <a:pt x="74455" y="41089"/>
                  </a:lnTo>
                  <a:lnTo>
                    <a:pt x="74515" y="41270"/>
                  </a:lnTo>
                  <a:lnTo>
                    <a:pt x="74636" y="41511"/>
                  </a:lnTo>
                  <a:lnTo>
                    <a:pt x="74756" y="41692"/>
                  </a:lnTo>
                  <a:lnTo>
                    <a:pt x="74937" y="41813"/>
                  </a:lnTo>
                  <a:lnTo>
                    <a:pt x="75179" y="41934"/>
                  </a:lnTo>
                  <a:lnTo>
                    <a:pt x="75360" y="41994"/>
                  </a:lnTo>
                  <a:lnTo>
                    <a:pt x="75722" y="41994"/>
                  </a:lnTo>
                  <a:lnTo>
                    <a:pt x="75903" y="39761"/>
                  </a:lnTo>
                  <a:lnTo>
                    <a:pt x="75601" y="39701"/>
                  </a:lnTo>
                  <a:close/>
                  <a:moveTo>
                    <a:pt x="2957" y="42597"/>
                  </a:moveTo>
                  <a:lnTo>
                    <a:pt x="2776" y="42658"/>
                  </a:lnTo>
                  <a:lnTo>
                    <a:pt x="2534" y="42778"/>
                  </a:lnTo>
                  <a:lnTo>
                    <a:pt x="2353" y="42899"/>
                  </a:lnTo>
                  <a:lnTo>
                    <a:pt x="2233" y="43080"/>
                  </a:lnTo>
                  <a:lnTo>
                    <a:pt x="2112" y="43321"/>
                  </a:lnTo>
                  <a:lnTo>
                    <a:pt x="2052" y="43502"/>
                  </a:lnTo>
                  <a:lnTo>
                    <a:pt x="2052" y="43744"/>
                  </a:lnTo>
                  <a:lnTo>
                    <a:pt x="2052" y="43985"/>
                  </a:lnTo>
                  <a:lnTo>
                    <a:pt x="2112" y="44166"/>
                  </a:lnTo>
                  <a:lnTo>
                    <a:pt x="2233" y="44407"/>
                  </a:lnTo>
                  <a:lnTo>
                    <a:pt x="2353" y="44588"/>
                  </a:lnTo>
                  <a:lnTo>
                    <a:pt x="2534" y="44709"/>
                  </a:lnTo>
                  <a:lnTo>
                    <a:pt x="2776" y="44830"/>
                  </a:lnTo>
                  <a:lnTo>
                    <a:pt x="2957" y="44890"/>
                  </a:lnTo>
                  <a:lnTo>
                    <a:pt x="3439" y="44890"/>
                  </a:lnTo>
                  <a:lnTo>
                    <a:pt x="3620" y="44830"/>
                  </a:lnTo>
                  <a:lnTo>
                    <a:pt x="3862" y="44709"/>
                  </a:lnTo>
                  <a:lnTo>
                    <a:pt x="4043" y="44588"/>
                  </a:lnTo>
                  <a:lnTo>
                    <a:pt x="4164" y="44407"/>
                  </a:lnTo>
                  <a:lnTo>
                    <a:pt x="4284" y="44166"/>
                  </a:lnTo>
                  <a:lnTo>
                    <a:pt x="4345" y="43985"/>
                  </a:lnTo>
                  <a:lnTo>
                    <a:pt x="4345" y="43744"/>
                  </a:lnTo>
                  <a:lnTo>
                    <a:pt x="4345" y="43502"/>
                  </a:lnTo>
                  <a:lnTo>
                    <a:pt x="4284" y="43321"/>
                  </a:lnTo>
                  <a:lnTo>
                    <a:pt x="4164" y="43080"/>
                  </a:lnTo>
                  <a:lnTo>
                    <a:pt x="4043" y="42899"/>
                  </a:lnTo>
                  <a:lnTo>
                    <a:pt x="3862" y="42778"/>
                  </a:lnTo>
                  <a:lnTo>
                    <a:pt x="3620" y="42658"/>
                  </a:lnTo>
                  <a:lnTo>
                    <a:pt x="3439" y="42597"/>
                  </a:lnTo>
                  <a:close/>
                  <a:moveTo>
                    <a:pt x="8749" y="42597"/>
                  </a:moveTo>
                  <a:lnTo>
                    <a:pt x="8568" y="42658"/>
                  </a:lnTo>
                  <a:lnTo>
                    <a:pt x="8327" y="42778"/>
                  </a:lnTo>
                  <a:lnTo>
                    <a:pt x="8146" y="42899"/>
                  </a:lnTo>
                  <a:lnTo>
                    <a:pt x="8025" y="43080"/>
                  </a:lnTo>
                  <a:lnTo>
                    <a:pt x="7904" y="43321"/>
                  </a:lnTo>
                  <a:lnTo>
                    <a:pt x="7844" y="43502"/>
                  </a:lnTo>
                  <a:lnTo>
                    <a:pt x="7844" y="43744"/>
                  </a:lnTo>
                  <a:lnTo>
                    <a:pt x="7844" y="43985"/>
                  </a:lnTo>
                  <a:lnTo>
                    <a:pt x="7904" y="44166"/>
                  </a:lnTo>
                  <a:lnTo>
                    <a:pt x="8025" y="44407"/>
                  </a:lnTo>
                  <a:lnTo>
                    <a:pt x="8146" y="44588"/>
                  </a:lnTo>
                  <a:lnTo>
                    <a:pt x="8327" y="44709"/>
                  </a:lnTo>
                  <a:lnTo>
                    <a:pt x="8568" y="44830"/>
                  </a:lnTo>
                  <a:lnTo>
                    <a:pt x="8749" y="44890"/>
                  </a:lnTo>
                  <a:lnTo>
                    <a:pt x="9232" y="44890"/>
                  </a:lnTo>
                  <a:lnTo>
                    <a:pt x="9413" y="44830"/>
                  </a:lnTo>
                  <a:lnTo>
                    <a:pt x="9654" y="44709"/>
                  </a:lnTo>
                  <a:lnTo>
                    <a:pt x="9835" y="44588"/>
                  </a:lnTo>
                  <a:lnTo>
                    <a:pt x="9956" y="44407"/>
                  </a:lnTo>
                  <a:lnTo>
                    <a:pt x="10076" y="44166"/>
                  </a:lnTo>
                  <a:lnTo>
                    <a:pt x="10137" y="43985"/>
                  </a:lnTo>
                  <a:lnTo>
                    <a:pt x="10137" y="43744"/>
                  </a:lnTo>
                  <a:lnTo>
                    <a:pt x="10137" y="43502"/>
                  </a:lnTo>
                  <a:lnTo>
                    <a:pt x="10076" y="43321"/>
                  </a:lnTo>
                  <a:lnTo>
                    <a:pt x="9956" y="43080"/>
                  </a:lnTo>
                  <a:lnTo>
                    <a:pt x="9835" y="42899"/>
                  </a:lnTo>
                  <a:lnTo>
                    <a:pt x="9654" y="42778"/>
                  </a:lnTo>
                  <a:lnTo>
                    <a:pt x="9413" y="42658"/>
                  </a:lnTo>
                  <a:lnTo>
                    <a:pt x="9232" y="42597"/>
                  </a:lnTo>
                  <a:close/>
                  <a:moveTo>
                    <a:pt x="14541" y="42597"/>
                  </a:moveTo>
                  <a:lnTo>
                    <a:pt x="14360" y="42658"/>
                  </a:lnTo>
                  <a:lnTo>
                    <a:pt x="14119" y="42778"/>
                  </a:lnTo>
                  <a:lnTo>
                    <a:pt x="13938" y="42899"/>
                  </a:lnTo>
                  <a:lnTo>
                    <a:pt x="13817" y="43080"/>
                  </a:lnTo>
                  <a:lnTo>
                    <a:pt x="13697" y="43321"/>
                  </a:lnTo>
                  <a:lnTo>
                    <a:pt x="13636" y="43502"/>
                  </a:lnTo>
                  <a:lnTo>
                    <a:pt x="13636" y="43744"/>
                  </a:lnTo>
                  <a:lnTo>
                    <a:pt x="13636" y="43985"/>
                  </a:lnTo>
                  <a:lnTo>
                    <a:pt x="13697" y="44166"/>
                  </a:lnTo>
                  <a:lnTo>
                    <a:pt x="13817" y="44407"/>
                  </a:lnTo>
                  <a:lnTo>
                    <a:pt x="13938" y="44588"/>
                  </a:lnTo>
                  <a:lnTo>
                    <a:pt x="14119" y="44709"/>
                  </a:lnTo>
                  <a:lnTo>
                    <a:pt x="14360" y="44830"/>
                  </a:lnTo>
                  <a:lnTo>
                    <a:pt x="14541" y="44890"/>
                  </a:lnTo>
                  <a:lnTo>
                    <a:pt x="15024" y="44890"/>
                  </a:lnTo>
                  <a:lnTo>
                    <a:pt x="15205" y="44830"/>
                  </a:lnTo>
                  <a:lnTo>
                    <a:pt x="15446" y="44709"/>
                  </a:lnTo>
                  <a:lnTo>
                    <a:pt x="15627" y="44588"/>
                  </a:lnTo>
                  <a:lnTo>
                    <a:pt x="15748" y="44407"/>
                  </a:lnTo>
                  <a:lnTo>
                    <a:pt x="15869" y="44166"/>
                  </a:lnTo>
                  <a:lnTo>
                    <a:pt x="15929" y="43985"/>
                  </a:lnTo>
                  <a:lnTo>
                    <a:pt x="15929" y="43744"/>
                  </a:lnTo>
                  <a:lnTo>
                    <a:pt x="15929" y="43502"/>
                  </a:lnTo>
                  <a:lnTo>
                    <a:pt x="15869" y="43321"/>
                  </a:lnTo>
                  <a:lnTo>
                    <a:pt x="15748" y="43080"/>
                  </a:lnTo>
                  <a:lnTo>
                    <a:pt x="15627" y="42899"/>
                  </a:lnTo>
                  <a:lnTo>
                    <a:pt x="15446" y="42778"/>
                  </a:lnTo>
                  <a:lnTo>
                    <a:pt x="15205" y="42658"/>
                  </a:lnTo>
                  <a:lnTo>
                    <a:pt x="15024" y="42597"/>
                  </a:lnTo>
                  <a:close/>
                  <a:moveTo>
                    <a:pt x="20333" y="42597"/>
                  </a:moveTo>
                  <a:lnTo>
                    <a:pt x="20152" y="42658"/>
                  </a:lnTo>
                  <a:lnTo>
                    <a:pt x="19911" y="42778"/>
                  </a:lnTo>
                  <a:lnTo>
                    <a:pt x="19730" y="42899"/>
                  </a:lnTo>
                  <a:lnTo>
                    <a:pt x="19609" y="43080"/>
                  </a:lnTo>
                  <a:lnTo>
                    <a:pt x="19489" y="43321"/>
                  </a:lnTo>
                  <a:lnTo>
                    <a:pt x="19428" y="43502"/>
                  </a:lnTo>
                  <a:lnTo>
                    <a:pt x="19428" y="43744"/>
                  </a:lnTo>
                  <a:lnTo>
                    <a:pt x="19428" y="43985"/>
                  </a:lnTo>
                  <a:lnTo>
                    <a:pt x="19489" y="44166"/>
                  </a:lnTo>
                  <a:lnTo>
                    <a:pt x="19609" y="44407"/>
                  </a:lnTo>
                  <a:lnTo>
                    <a:pt x="19730" y="44588"/>
                  </a:lnTo>
                  <a:lnTo>
                    <a:pt x="19911" y="44709"/>
                  </a:lnTo>
                  <a:lnTo>
                    <a:pt x="20152" y="44830"/>
                  </a:lnTo>
                  <a:lnTo>
                    <a:pt x="20333" y="44890"/>
                  </a:lnTo>
                  <a:lnTo>
                    <a:pt x="20816" y="44890"/>
                  </a:lnTo>
                  <a:lnTo>
                    <a:pt x="20997" y="44830"/>
                  </a:lnTo>
                  <a:lnTo>
                    <a:pt x="21239" y="44709"/>
                  </a:lnTo>
                  <a:lnTo>
                    <a:pt x="21420" y="44588"/>
                  </a:lnTo>
                  <a:lnTo>
                    <a:pt x="21540" y="44407"/>
                  </a:lnTo>
                  <a:lnTo>
                    <a:pt x="21661" y="44166"/>
                  </a:lnTo>
                  <a:lnTo>
                    <a:pt x="21721" y="43985"/>
                  </a:lnTo>
                  <a:lnTo>
                    <a:pt x="21721" y="43744"/>
                  </a:lnTo>
                  <a:lnTo>
                    <a:pt x="21721" y="43502"/>
                  </a:lnTo>
                  <a:lnTo>
                    <a:pt x="21661" y="43321"/>
                  </a:lnTo>
                  <a:lnTo>
                    <a:pt x="21540" y="43080"/>
                  </a:lnTo>
                  <a:lnTo>
                    <a:pt x="21420" y="42899"/>
                  </a:lnTo>
                  <a:lnTo>
                    <a:pt x="21239" y="42778"/>
                  </a:lnTo>
                  <a:lnTo>
                    <a:pt x="20997" y="42658"/>
                  </a:lnTo>
                  <a:lnTo>
                    <a:pt x="20816" y="42597"/>
                  </a:lnTo>
                  <a:close/>
                  <a:moveTo>
                    <a:pt x="26126" y="42597"/>
                  </a:moveTo>
                  <a:lnTo>
                    <a:pt x="25945" y="42658"/>
                  </a:lnTo>
                  <a:lnTo>
                    <a:pt x="25703" y="42778"/>
                  </a:lnTo>
                  <a:lnTo>
                    <a:pt x="25522" y="42899"/>
                  </a:lnTo>
                  <a:lnTo>
                    <a:pt x="25402" y="43080"/>
                  </a:lnTo>
                  <a:lnTo>
                    <a:pt x="25281" y="43321"/>
                  </a:lnTo>
                  <a:lnTo>
                    <a:pt x="25221" y="43502"/>
                  </a:lnTo>
                  <a:lnTo>
                    <a:pt x="25221" y="43744"/>
                  </a:lnTo>
                  <a:lnTo>
                    <a:pt x="25221" y="43985"/>
                  </a:lnTo>
                  <a:lnTo>
                    <a:pt x="25281" y="44166"/>
                  </a:lnTo>
                  <a:lnTo>
                    <a:pt x="25402" y="44407"/>
                  </a:lnTo>
                  <a:lnTo>
                    <a:pt x="25522" y="44588"/>
                  </a:lnTo>
                  <a:lnTo>
                    <a:pt x="25703" y="44709"/>
                  </a:lnTo>
                  <a:lnTo>
                    <a:pt x="25945" y="44830"/>
                  </a:lnTo>
                  <a:lnTo>
                    <a:pt x="26126" y="44890"/>
                  </a:lnTo>
                  <a:lnTo>
                    <a:pt x="26608" y="44890"/>
                  </a:lnTo>
                  <a:lnTo>
                    <a:pt x="26789" y="44830"/>
                  </a:lnTo>
                  <a:lnTo>
                    <a:pt x="27031" y="44709"/>
                  </a:lnTo>
                  <a:lnTo>
                    <a:pt x="27212" y="44588"/>
                  </a:lnTo>
                  <a:lnTo>
                    <a:pt x="27332" y="44407"/>
                  </a:lnTo>
                  <a:lnTo>
                    <a:pt x="27453" y="44166"/>
                  </a:lnTo>
                  <a:lnTo>
                    <a:pt x="27513" y="43985"/>
                  </a:lnTo>
                  <a:lnTo>
                    <a:pt x="27513" y="43744"/>
                  </a:lnTo>
                  <a:lnTo>
                    <a:pt x="27513" y="43502"/>
                  </a:lnTo>
                  <a:lnTo>
                    <a:pt x="27453" y="43321"/>
                  </a:lnTo>
                  <a:lnTo>
                    <a:pt x="27332" y="43080"/>
                  </a:lnTo>
                  <a:lnTo>
                    <a:pt x="27212" y="42899"/>
                  </a:lnTo>
                  <a:lnTo>
                    <a:pt x="27031" y="42778"/>
                  </a:lnTo>
                  <a:lnTo>
                    <a:pt x="26789" y="42658"/>
                  </a:lnTo>
                  <a:lnTo>
                    <a:pt x="26608" y="42597"/>
                  </a:lnTo>
                  <a:close/>
                  <a:moveTo>
                    <a:pt x="31918" y="42597"/>
                  </a:moveTo>
                  <a:lnTo>
                    <a:pt x="31737" y="42658"/>
                  </a:lnTo>
                  <a:lnTo>
                    <a:pt x="31496" y="42778"/>
                  </a:lnTo>
                  <a:lnTo>
                    <a:pt x="31315" y="42899"/>
                  </a:lnTo>
                  <a:lnTo>
                    <a:pt x="31194" y="43080"/>
                  </a:lnTo>
                  <a:lnTo>
                    <a:pt x="31073" y="43321"/>
                  </a:lnTo>
                  <a:lnTo>
                    <a:pt x="31013" y="43502"/>
                  </a:lnTo>
                  <a:lnTo>
                    <a:pt x="31013" y="43744"/>
                  </a:lnTo>
                  <a:lnTo>
                    <a:pt x="31013" y="43985"/>
                  </a:lnTo>
                  <a:lnTo>
                    <a:pt x="31073" y="44166"/>
                  </a:lnTo>
                  <a:lnTo>
                    <a:pt x="31194" y="44407"/>
                  </a:lnTo>
                  <a:lnTo>
                    <a:pt x="31315" y="44588"/>
                  </a:lnTo>
                  <a:lnTo>
                    <a:pt x="31496" y="44709"/>
                  </a:lnTo>
                  <a:lnTo>
                    <a:pt x="31737" y="44830"/>
                  </a:lnTo>
                  <a:lnTo>
                    <a:pt x="31918" y="44890"/>
                  </a:lnTo>
                  <a:lnTo>
                    <a:pt x="32401" y="44890"/>
                  </a:lnTo>
                  <a:lnTo>
                    <a:pt x="32582" y="44830"/>
                  </a:lnTo>
                  <a:lnTo>
                    <a:pt x="32823" y="44709"/>
                  </a:lnTo>
                  <a:lnTo>
                    <a:pt x="33004" y="44588"/>
                  </a:lnTo>
                  <a:lnTo>
                    <a:pt x="33125" y="44407"/>
                  </a:lnTo>
                  <a:lnTo>
                    <a:pt x="33245" y="44166"/>
                  </a:lnTo>
                  <a:lnTo>
                    <a:pt x="33306" y="43985"/>
                  </a:lnTo>
                  <a:lnTo>
                    <a:pt x="33306" y="43744"/>
                  </a:lnTo>
                  <a:lnTo>
                    <a:pt x="33306" y="43502"/>
                  </a:lnTo>
                  <a:lnTo>
                    <a:pt x="33245" y="43321"/>
                  </a:lnTo>
                  <a:lnTo>
                    <a:pt x="33125" y="43080"/>
                  </a:lnTo>
                  <a:lnTo>
                    <a:pt x="33004" y="42899"/>
                  </a:lnTo>
                  <a:lnTo>
                    <a:pt x="32823" y="42778"/>
                  </a:lnTo>
                  <a:lnTo>
                    <a:pt x="32582" y="42658"/>
                  </a:lnTo>
                  <a:lnTo>
                    <a:pt x="32401" y="42597"/>
                  </a:lnTo>
                  <a:close/>
                  <a:moveTo>
                    <a:pt x="37710" y="42597"/>
                  </a:moveTo>
                  <a:lnTo>
                    <a:pt x="37529" y="42658"/>
                  </a:lnTo>
                  <a:lnTo>
                    <a:pt x="37288" y="42778"/>
                  </a:lnTo>
                  <a:lnTo>
                    <a:pt x="37107" y="42899"/>
                  </a:lnTo>
                  <a:lnTo>
                    <a:pt x="36986" y="43080"/>
                  </a:lnTo>
                  <a:lnTo>
                    <a:pt x="36865" y="43321"/>
                  </a:lnTo>
                  <a:lnTo>
                    <a:pt x="36805" y="43502"/>
                  </a:lnTo>
                  <a:lnTo>
                    <a:pt x="36805" y="43744"/>
                  </a:lnTo>
                  <a:lnTo>
                    <a:pt x="36805" y="43985"/>
                  </a:lnTo>
                  <a:lnTo>
                    <a:pt x="36865" y="44166"/>
                  </a:lnTo>
                  <a:lnTo>
                    <a:pt x="36986" y="44407"/>
                  </a:lnTo>
                  <a:lnTo>
                    <a:pt x="37107" y="44588"/>
                  </a:lnTo>
                  <a:lnTo>
                    <a:pt x="37288" y="44709"/>
                  </a:lnTo>
                  <a:lnTo>
                    <a:pt x="37529" y="44830"/>
                  </a:lnTo>
                  <a:lnTo>
                    <a:pt x="37710" y="44890"/>
                  </a:lnTo>
                  <a:lnTo>
                    <a:pt x="38193" y="44890"/>
                  </a:lnTo>
                  <a:lnTo>
                    <a:pt x="38374" y="44830"/>
                  </a:lnTo>
                  <a:lnTo>
                    <a:pt x="38615" y="44709"/>
                  </a:lnTo>
                  <a:lnTo>
                    <a:pt x="38796" y="44588"/>
                  </a:lnTo>
                  <a:lnTo>
                    <a:pt x="38917" y="44407"/>
                  </a:lnTo>
                  <a:lnTo>
                    <a:pt x="39038" y="44166"/>
                  </a:lnTo>
                  <a:lnTo>
                    <a:pt x="39098" y="43985"/>
                  </a:lnTo>
                  <a:lnTo>
                    <a:pt x="39098" y="43744"/>
                  </a:lnTo>
                  <a:lnTo>
                    <a:pt x="39098" y="43502"/>
                  </a:lnTo>
                  <a:lnTo>
                    <a:pt x="39038" y="43321"/>
                  </a:lnTo>
                  <a:lnTo>
                    <a:pt x="38917" y="43080"/>
                  </a:lnTo>
                  <a:lnTo>
                    <a:pt x="38796" y="42899"/>
                  </a:lnTo>
                  <a:lnTo>
                    <a:pt x="38615" y="42778"/>
                  </a:lnTo>
                  <a:lnTo>
                    <a:pt x="38374" y="42658"/>
                  </a:lnTo>
                  <a:lnTo>
                    <a:pt x="38193" y="42597"/>
                  </a:lnTo>
                  <a:close/>
                  <a:moveTo>
                    <a:pt x="43502" y="42597"/>
                  </a:moveTo>
                  <a:lnTo>
                    <a:pt x="43321" y="42658"/>
                  </a:lnTo>
                  <a:lnTo>
                    <a:pt x="43080" y="42778"/>
                  </a:lnTo>
                  <a:lnTo>
                    <a:pt x="42899" y="42899"/>
                  </a:lnTo>
                  <a:lnTo>
                    <a:pt x="42778" y="43080"/>
                  </a:lnTo>
                  <a:lnTo>
                    <a:pt x="42658" y="43321"/>
                  </a:lnTo>
                  <a:lnTo>
                    <a:pt x="42597" y="43502"/>
                  </a:lnTo>
                  <a:lnTo>
                    <a:pt x="42597" y="43744"/>
                  </a:lnTo>
                  <a:lnTo>
                    <a:pt x="42597" y="43985"/>
                  </a:lnTo>
                  <a:lnTo>
                    <a:pt x="42658" y="44166"/>
                  </a:lnTo>
                  <a:lnTo>
                    <a:pt x="42778" y="44407"/>
                  </a:lnTo>
                  <a:lnTo>
                    <a:pt x="42899" y="44588"/>
                  </a:lnTo>
                  <a:lnTo>
                    <a:pt x="43080" y="44709"/>
                  </a:lnTo>
                  <a:lnTo>
                    <a:pt x="43321" y="44830"/>
                  </a:lnTo>
                  <a:lnTo>
                    <a:pt x="43502" y="44890"/>
                  </a:lnTo>
                  <a:lnTo>
                    <a:pt x="43985" y="44890"/>
                  </a:lnTo>
                  <a:lnTo>
                    <a:pt x="44166" y="44830"/>
                  </a:lnTo>
                  <a:lnTo>
                    <a:pt x="44407" y="44709"/>
                  </a:lnTo>
                  <a:lnTo>
                    <a:pt x="44588" y="44588"/>
                  </a:lnTo>
                  <a:lnTo>
                    <a:pt x="44709" y="44407"/>
                  </a:lnTo>
                  <a:lnTo>
                    <a:pt x="44830" y="44166"/>
                  </a:lnTo>
                  <a:lnTo>
                    <a:pt x="44890" y="43985"/>
                  </a:lnTo>
                  <a:lnTo>
                    <a:pt x="44890" y="43744"/>
                  </a:lnTo>
                  <a:lnTo>
                    <a:pt x="44890" y="43502"/>
                  </a:lnTo>
                  <a:lnTo>
                    <a:pt x="44830" y="43321"/>
                  </a:lnTo>
                  <a:lnTo>
                    <a:pt x="44709" y="43080"/>
                  </a:lnTo>
                  <a:lnTo>
                    <a:pt x="44588" y="42899"/>
                  </a:lnTo>
                  <a:lnTo>
                    <a:pt x="44407" y="42778"/>
                  </a:lnTo>
                  <a:lnTo>
                    <a:pt x="44166" y="42658"/>
                  </a:lnTo>
                  <a:lnTo>
                    <a:pt x="43985" y="42597"/>
                  </a:lnTo>
                  <a:close/>
                  <a:moveTo>
                    <a:pt x="49295" y="42597"/>
                  </a:moveTo>
                  <a:lnTo>
                    <a:pt x="49114" y="42658"/>
                  </a:lnTo>
                  <a:lnTo>
                    <a:pt x="48872" y="42778"/>
                  </a:lnTo>
                  <a:lnTo>
                    <a:pt x="48691" y="42899"/>
                  </a:lnTo>
                  <a:lnTo>
                    <a:pt x="48571" y="43080"/>
                  </a:lnTo>
                  <a:lnTo>
                    <a:pt x="48450" y="43321"/>
                  </a:lnTo>
                  <a:lnTo>
                    <a:pt x="48390" y="43502"/>
                  </a:lnTo>
                  <a:lnTo>
                    <a:pt x="48390" y="43744"/>
                  </a:lnTo>
                  <a:lnTo>
                    <a:pt x="48390" y="43985"/>
                  </a:lnTo>
                  <a:lnTo>
                    <a:pt x="48450" y="44166"/>
                  </a:lnTo>
                  <a:lnTo>
                    <a:pt x="48571" y="44407"/>
                  </a:lnTo>
                  <a:lnTo>
                    <a:pt x="48691" y="44588"/>
                  </a:lnTo>
                  <a:lnTo>
                    <a:pt x="48872" y="44709"/>
                  </a:lnTo>
                  <a:lnTo>
                    <a:pt x="49114" y="44830"/>
                  </a:lnTo>
                  <a:lnTo>
                    <a:pt x="49295" y="44890"/>
                  </a:lnTo>
                  <a:lnTo>
                    <a:pt x="49777" y="44890"/>
                  </a:lnTo>
                  <a:lnTo>
                    <a:pt x="49958" y="44830"/>
                  </a:lnTo>
                  <a:lnTo>
                    <a:pt x="50200" y="44709"/>
                  </a:lnTo>
                  <a:lnTo>
                    <a:pt x="50381" y="44588"/>
                  </a:lnTo>
                  <a:lnTo>
                    <a:pt x="50501" y="44407"/>
                  </a:lnTo>
                  <a:lnTo>
                    <a:pt x="50622" y="44166"/>
                  </a:lnTo>
                  <a:lnTo>
                    <a:pt x="50682" y="43985"/>
                  </a:lnTo>
                  <a:lnTo>
                    <a:pt x="50682" y="43744"/>
                  </a:lnTo>
                  <a:lnTo>
                    <a:pt x="50682" y="43502"/>
                  </a:lnTo>
                  <a:lnTo>
                    <a:pt x="50622" y="43321"/>
                  </a:lnTo>
                  <a:lnTo>
                    <a:pt x="50501" y="43080"/>
                  </a:lnTo>
                  <a:lnTo>
                    <a:pt x="50381" y="42899"/>
                  </a:lnTo>
                  <a:lnTo>
                    <a:pt x="50200" y="42778"/>
                  </a:lnTo>
                  <a:lnTo>
                    <a:pt x="49958" y="42658"/>
                  </a:lnTo>
                  <a:lnTo>
                    <a:pt x="49777" y="42597"/>
                  </a:lnTo>
                  <a:close/>
                  <a:moveTo>
                    <a:pt x="55087" y="42597"/>
                  </a:moveTo>
                  <a:lnTo>
                    <a:pt x="54906" y="42658"/>
                  </a:lnTo>
                  <a:lnTo>
                    <a:pt x="54665" y="42778"/>
                  </a:lnTo>
                  <a:lnTo>
                    <a:pt x="54483" y="42899"/>
                  </a:lnTo>
                  <a:lnTo>
                    <a:pt x="54363" y="43080"/>
                  </a:lnTo>
                  <a:lnTo>
                    <a:pt x="54242" y="43321"/>
                  </a:lnTo>
                  <a:lnTo>
                    <a:pt x="54182" y="43502"/>
                  </a:lnTo>
                  <a:lnTo>
                    <a:pt x="54182" y="43744"/>
                  </a:lnTo>
                  <a:lnTo>
                    <a:pt x="54182" y="43985"/>
                  </a:lnTo>
                  <a:lnTo>
                    <a:pt x="54242" y="44166"/>
                  </a:lnTo>
                  <a:lnTo>
                    <a:pt x="54363" y="44407"/>
                  </a:lnTo>
                  <a:lnTo>
                    <a:pt x="54483" y="44588"/>
                  </a:lnTo>
                  <a:lnTo>
                    <a:pt x="54665" y="44709"/>
                  </a:lnTo>
                  <a:lnTo>
                    <a:pt x="54906" y="44830"/>
                  </a:lnTo>
                  <a:lnTo>
                    <a:pt x="55087" y="44890"/>
                  </a:lnTo>
                  <a:lnTo>
                    <a:pt x="55570" y="44890"/>
                  </a:lnTo>
                  <a:lnTo>
                    <a:pt x="55751" y="44830"/>
                  </a:lnTo>
                  <a:lnTo>
                    <a:pt x="55992" y="44709"/>
                  </a:lnTo>
                  <a:lnTo>
                    <a:pt x="56173" y="44588"/>
                  </a:lnTo>
                  <a:lnTo>
                    <a:pt x="56294" y="44407"/>
                  </a:lnTo>
                  <a:lnTo>
                    <a:pt x="56414" y="44166"/>
                  </a:lnTo>
                  <a:lnTo>
                    <a:pt x="56475" y="43985"/>
                  </a:lnTo>
                  <a:lnTo>
                    <a:pt x="56475" y="43744"/>
                  </a:lnTo>
                  <a:lnTo>
                    <a:pt x="56475" y="43502"/>
                  </a:lnTo>
                  <a:lnTo>
                    <a:pt x="56414" y="43321"/>
                  </a:lnTo>
                  <a:lnTo>
                    <a:pt x="56294" y="43080"/>
                  </a:lnTo>
                  <a:lnTo>
                    <a:pt x="56173" y="42899"/>
                  </a:lnTo>
                  <a:lnTo>
                    <a:pt x="55992" y="42778"/>
                  </a:lnTo>
                  <a:lnTo>
                    <a:pt x="55751" y="42658"/>
                  </a:lnTo>
                  <a:lnTo>
                    <a:pt x="55570" y="42597"/>
                  </a:lnTo>
                  <a:close/>
                  <a:moveTo>
                    <a:pt x="60879" y="42597"/>
                  </a:moveTo>
                  <a:lnTo>
                    <a:pt x="60698" y="42658"/>
                  </a:lnTo>
                  <a:lnTo>
                    <a:pt x="60457" y="42778"/>
                  </a:lnTo>
                  <a:lnTo>
                    <a:pt x="60276" y="42899"/>
                  </a:lnTo>
                  <a:lnTo>
                    <a:pt x="60155" y="43080"/>
                  </a:lnTo>
                  <a:lnTo>
                    <a:pt x="60034" y="43321"/>
                  </a:lnTo>
                  <a:lnTo>
                    <a:pt x="59974" y="43502"/>
                  </a:lnTo>
                  <a:lnTo>
                    <a:pt x="59974" y="43744"/>
                  </a:lnTo>
                  <a:lnTo>
                    <a:pt x="59974" y="43985"/>
                  </a:lnTo>
                  <a:lnTo>
                    <a:pt x="60034" y="44166"/>
                  </a:lnTo>
                  <a:lnTo>
                    <a:pt x="60155" y="44407"/>
                  </a:lnTo>
                  <a:lnTo>
                    <a:pt x="60276" y="44588"/>
                  </a:lnTo>
                  <a:lnTo>
                    <a:pt x="60457" y="44709"/>
                  </a:lnTo>
                  <a:lnTo>
                    <a:pt x="60698" y="44830"/>
                  </a:lnTo>
                  <a:lnTo>
                    <a:pt x="60879" y="44890"/>
                  </a:lnTo>
                  <a:lnTo>
                    <a:pt x="61362" y="44890"/>
                  </a:lnTo>
                  <a:lnTo>
                    <a:pt x="61543" y="44830"/>
                  </a:lnTo>
                  <a:lnTo>
                    <a:pt x="61784" y="44709"/>
                  </a:lnTo>
                  <a:lnTo>
                    <a:pt x="61965" y="44588"/>
                  </a:lnTo>
                  <a:lnTo>
                    <a:pt x="62086" y="44407"/>
                  </a:lnTo>
                  <a:lnTo>
                    <a:pt x="62206" y="44166"/>
                  </a:lnTo>
                  <a:lnTo>
                    <a:pt x="62267" y="43985"/>
                  </a:lnTo>
                  <a:lnTo>
                    <a:pt x="62267" y="43744"/>
                  </a:lnTo>
                  <a:lnTo>
                    <a:pt x="62267" y="43502"/>
                  </a:lnTo>
                  <a:lnTo>
                    <a:pt x="62206" y="43321"/>
                  </a:lnTo>
                  <a:lnTo>
                    <a:pt x="62086" y="43080"/>
                  </a:lnTo>
                  <a:lnTo>
                    <a:pt x="61965" y="42899"/>
                  </a:lnTo>
                  <a:lnTo>
                    <a:pt x="61784" y="42778"/>
                  </a:lnTo>
                  <a:lnTo>
                    <a:pt x="61543" y="42658"/>
                  </a:lnTo>
                  <a:lnTo>
                    <a:pt x="61362" y="42597"/>
                  </a:lnTo>
                  <a:close/>
                  <a:moveTo>
                    <a:pt x="66671" y="42597"/>
                  </a:moveTo>
                  <a:lnTo>
                    <a:pt x="66490" y="42658"/>
                  </a:lnTo>
                  <a:lnTo>
                    <a:pt x="66249" y="42778"/>
                  </a:lnTo>
                  <a:lnTo>
                    <a:pt x="66068" y="42899"/>
                  </a:lnTo>
                  <a:lnTo>
                    <a:pt x="65947" y="43080"/>
                  </a:lnTo>
                  <a:lnTo>
                    <a:pt x="65827" y="43321"/>
                  </a:lnTo>
                  <a:lnTo>
                    <a:pt x="65766" y="43502"/>
                  </a:lnTo>
                  <a:lnTo>
                    <a:pt x="65766" y="43744"/>
                  </a:lnTo>
                  <a:lnTo>
                    <a:pt x="65766" y="43985"/>
                  </a:lnTo>
                  <a:lnTo>
                    <a:pt x="65827" y="44166"/>
                  </a:lnTo>
                  <a:lnTo>
                    <a:pt x="65947" y="44407"/>
                  </a:lnTo>
                  <a:lnTo>
                    <a:pt x="66068" y="44588"/>
                  </a:lnTo>
                  <a:lnTo>
                    <a:pt x="66249" y="44709"/>
                  </a:lnTo>
                  <a:lnTo>
                    <a:pt x="66490" y="44830"/>
                  </a:lnTo>
                  <a:lnTo>
                    <a:pt x="66671" y="44890"/>
                  </a:lnTo>
                  <a:lnTo>
                    <a:pt x="67154" y="44890"/>
                  </a:lnTo>
                  <a:lnTo>
                    <a:pt x="67335" y="44830"/>
                  </a:lnTo>
                  <a:lnTo>
                    <a:pt x="67576" y="44709"/>
                  </a:lnTo>
                  <a:lnTo>
                    <a:pt x="67757" y="44588"/>
                  </a:lnTo>
                  <a:lnTo>
                    <a:pt x="67878" y="44407"/>
                  </a:lnTo>
                  <a:lnTo>
                    <a:pt x="67999" y="44166"/>
                  </a:lnTo>
                  <a:lnTo>
                    <a:pt x="68059" y="43985"/>
                  </a:lnTo>
                  <a:lnTo>
                    <a:pt x="68059" y="43744"/>
                  </a:lnTo>
                  <a:lnTo>
                    <a:pt x="68059" y="43502"/>
                  </a:lnTo>
                  <a:lnTo>
                    <a:pt x="67999" y="43321"/>
                  </a:lnTo>
                  <a:lnTo>
                    <a:pt x="67878" y="43080"/>
                  </a:lnTo>
                  <a:lnTo>
                    <a:pt x="67757" y="42899"/>
                  </a:lnTo>
                  <a:lnTo>
                    <a:pt x="67576" y="42778"/>
                  </a:lnTo>
                  <a:lnTo>
                    <a:pt x="67335" y="42658"/>
                  </a:lnTo>
                  <a:lnTo>
                    <a:pt x="67154" y="42597"/>
                  </a:lnTo>
                  <a:close/>
                  <a:moveTo>
                    <a:pt x="72464" y="42597"/>
                  </a:moveTo>
                  <a:lnTo>
                    <a:pt x="72283" y="42658"/>
                  </a:lnTo>
                  <a:lnTo>
                    <a:pt x="72041" y="42778"/>
                  </a:lnTo>
                  <a:lnTo>
                    <a:pt x="71860" y="42899"/>
                  </a:lnTo>
                  <a:lnTo>
                    <a:pt x="71740" y="43080"/>
                  </a:lnTo>
                  <a:lnTo>
                    <a:pt x="71619" y="43321"/>
                  </a:lnTo>
                  <a:lnTo>
                    <a:pt x="71559" y="43502"/>
                  </a:lnTo>
                  <a:lnTo>
                    <a:pt x="71559" y="43744"/>
                  </a:lnTo>
                  <a:lnTo>
                    <a:pt x="71559" y="43985"/>
                  </a:lnTo>
                  <a:lnTo>
                    <a:pt x="71619" y="44166"/>
                  </a:lnTo>
                  <a:lnTo>
                    <a:pt x="71740" y="44407"/>
                  </a:lnTo>
                  <a:lnTo>
                    <a:pt x="71860" y="44588"/>
                  </a:lnTo>
                  <a:lnTo>
                    <a:pt x="72041" y="44709"/>
                  </a:lnTo>
                  <a:lnTo>
                    <a:pt x="72283" y="44830"/>
                  </a:lnTo>
                  <a:lnTo>
                    <a:pt x="72464" y="44890"/>
                  </a:lnTo>
                  <a:lnTo>
                    <a:pt x="72946" y="44890"/>
                  </a:lnTo>
                  <a:lnTo>
                    <a:pt x="73127" y="44830"/>
                  </a:lnTo>
                  <a:lnTo>
                    <a:pt x="73369" y="44709"/>
                  </a:lnTo>
                  <a:lnTo>
                    <a:pt x="73550" y="44588"/>
                  </a:lnTo>
                  <a:lnTo>
                    <a:pt x="73670" y="44407"/>
                  </a:lnTo>
                  <a:lnTo>
                    <a:pt x="73791" y="44166"/>
                  </a:lnTo>
                  <a:lnTo>
                    <a:pt x="73851" y="43985"/>
                  </a:lnTo>
                  <a:lnTo>
                    <a:pt x="73851" y="43744"/>
                  </a:lnTo>
                  <a:lnTo>
                    <a:pt x="73851" y="43502"/>
                  </a:lnTo>
                  <a:lnTo>
                    <a:pt x="73791" y="43321"/>
                  </a:lnTo>
                  <a:lnTo>
                    <a:pt x="73670" y="43080"/>
                  </a:lnTo>
                  <a:lnTo>
                    <a:pt x="73550" y="42899"/>
                  </a:lnTo>
                  <a:lnTo>
                    <a:pt x="73369" y="42778"/>
                  </a:lnTo>
                  <a:lnTo>
                    <a:pt x="73127" y="42658"/>
                  </a:lnTo>
                  <a:lnTo>
                    <a:pt x="72946" y="42597"/>
                  </a:lnTo>
                  <a:close/>
                  <a:moveTo>
                    <a:pt x="724" y="45554"/>
                  </a:moveTo>
                  <a:lnTo>
                    <a:pt x="1147" y="47424"/>
                  </a:lnTo>
                  <a:lnTo>
                    <a:pt x="1267" y="47243"/>
                  </a:lnTo>
                  <a:lnTo>
                    <a:pt x="1388" y="47062"/>
                  </a:lnTo>
                  <a:lnTo>
                    <a:pt x="1448" y="46881"/>
                  </a:lnTo>
                  <a:lnTo>
                    <a:pt x="1448" y="46640"/>
                  </a:lnTo>
                  <a:lnTo>
                    <a:pt x="1388" y="46278"/>
                  </a:lnTo>
                  <a:lnTo>
                    <a:pt x="1267" y="45976"/>
                  </a:lnTo>
                  <a:lnTo>
                    <a:pt x="1026" y="45735"/>
                  </a:lnTo>
                  <a:lnTo>
                    <a:pt x="724" y="45554"/>
                  </a:lnTo>
                  <a:close/>
                  <a:moveTo>
                    <a:pt x="75179" y="45554"/>
                  </a:moveTo>
                  <a:lnTo>
                    <a:pt x="74877" y="45735"/>
                  </a:lnTo>
                  <a:lnTo>
                    <a:pt x="74636" y="45976"/>
                  </a:lnTo>
                  <a:lnTo>
                    <a:pt x="74515" y="46278"/>
                  </a:lnTo>
                  <a:lnTo>
                    <a:pt x="74455" y="46640"/>
                  </a:lnTo>
                  <a:lnTo>
                    <a:pt x="74455" y="46881"/>
                  </a:lnTo>
                  <a:lnTo>
                    <a:pt x="74515" y="47062"/>
                  </a:lnTo>
                  <a:lnTo>
                    <a:pt x="74636" y="47303"/>
                  </a:lnTo>
                  <a:lnTo>
                    <a:pt x="74756" y="47424"/>
                  </a:lnTo>
                  <a:lnTo>
                    <a:pt x="75179" y="45554"/>
                  </a:lnTo>
                  <a:close/>
                  <a:moveTo>
                    <a:pt x="5853" y="45493"/>
                  </a:moveTo>
                  <a:lnTo>
                    <a:pt x="5672" y="45554"/>
                  </a:lnTo>
                  <a:lnTo>
                    <a:pt x="5431" y="45674"/>
                  </a:lnTo>
                  <a:lnTo>
                    <a:pt x="5250" y="45795"/>
                  </a:lnTo>
                  <a:lnTo>
                    <a:pt x="5129" y="45976"/>
                  </a:lnTo>
                  <a:lnTo>
                    <a:pt x="5008" y="46217"/>
                  </a:lnTo>
                  <a:lnTo>
                    <a:pt x="4948" y="46398"/>
                  </a:lnTo>
                  <a:lnTo>
                    <a:pt x="4948" y="46640"/>
                  </a:lnTo>
                  <a:lnTo>
                    <a:pt x="4948" y="46881"/>
                  </a:lnTo>
                  <a:lnTo>
                    <a:pt x="5008" y="47062"/>
                  </a:lnTo>
                  <a:lnTo>
                    <a:pt x="5129" y="47303"/>
                  </a:lnTo>
                  <a:lnTo>
                    <a:pt x="5250" y="47484"/>
                  </a:lnTo>
                  <a:lnTo>
                    <a:pt x="5431" y="47605"/>
                  </a:lnTo>
                  <a:lnTo>
                    <a:pt x="5672" y="47726"/>
                  </a:lnTo>
                  <a:lnTo>
                    <a:pt x="5853" y="47786"/>
                  </a:lnTo>
                  <a:lnTo>
                    <a:pt x="6336" y="47786"/>
                  </a:lnTo>
                  <a:lnTo>
                    <a:pt x="6517" y="47726"/>
                  </a:lnTo>
                  <a:lnTo>
                    <a:pt x="6758" y="47605"/>
                  </a:lnTo>
                  <a:lnTo>
                    <a:pt x="6939" y="47484"/>
                  </a:lnTo>
                  <a:lnTo>
                    <a:pt x="7060" y="47303"/>
                  </a:lnTo>
                  <a:lnTo>
                    <a:pt x="7180" y="47062"/>
                  </a:lnTo>
                  <a:lnTo>
                    <a:pt x="7241" y="46881"/>
                  </a:lnTo>
                  <a:lnTo>
                    <a:pt x="7241" y="46640"/>
                  </a:lnTo>
                  <a:lnTo>
                    <a:pt x="7241" y="46398"/>
                  </a:lnTo>
                  <a:lnTo>
                    <a:pt x="7180" y="46217"/>
                  </a:lnTo>
                  <a:lnTo>
                    <a:pt x="7060" y="45976"/>
                  </a:lnTo>
                  <a:lnTo>
                    <a:pt x="6939" y="45795"/>
                  </a:lnTo>
                  <a:lnTo>
                    <a:pt x="6758" y="45674"/>
                  </a:lnTo>
                  <a:lnTo>
                    <a:pt x="6517" y="45554"/>
                  </a:lnTo>
                  <a:lnTo>
                    <a:pt x="6336" y="45493"/>
                  </a:lnTo>
                  <a:close/>
                  <a:moveTo>
                    <a:pt x="11645" y="45493"/>
                  </a:moveTo>
                  <a:lnTo>
                    <a:pt x="11464" y="45554"/>
                  </a:lnTo>
                  <a:lnTo>
                    <a:pt x="11223" y="45674"/>
                  </a:lnTo>
                  <a:lnTo>
                    <a:pt x="11042" y="45795"/>
                  </a:lnTo>
                  <a:lnTo>
                    <a:pt x="10921" y="45976"/>
                  </a:lnTo>
                  <a:lnTo>
                    <a:pt x="10800" y="46217"/>
                  </a:lnTo>
                  <a:lnTo>
                    <a:pt x="10740" y="46398"/>
                  </a:lnTo>
                  <a:lnTo>
                    <a:pt x="10740" y="46640"/>
                  </a:lnTo>
                  <a:lnTo>
                    <a:pt x="10740" y="46881"/>
                  </a:lnTo>
                  <a:lnTo>
                    <a:pt x="10800" y="47062"/>
                  </a:lnTo>
                  <a:lnTo>
                    <a:pt x="10921" y="47303"/>
                  </a:lnTo>
                  <a:lnTo>
                    <a:pt x="11042" y="47484"/>
                  </a:lnTo>
                  <a:lnTo>
                    <a:pt x="11223" y="47605"/>
                  </a:lnTo>
                  <a:lnTo>
                    <a:pt x="11464" y="47726"/>
                  </a:lnTo>
                  <a:lnTo>
                    <a:pt x="11645" y="47786"/>
                  </a:lnTo>
                  <a:lnTo>
                    <a:pt x="12128" y="47786"/>
                  </a:lnTo>
                  <a:lnTo>
                    <a:pt x="12309" y="47726"/>
                  </a:lnTo>
                  <a:lnTo>
                    <a:pt x="12550" y="47605"/>
                  </a:lnTo>
                  <a:lnTo>
                    <a:pt x="12731" y="47484"/>
                  </a:lnTo>
                  <a:lnTo>
                    <a:pt x="12852" y="47303"/>
                  </a:lnTo>
                  <a:lnTo>
                    <a:pt x="12973" y="47062"/>
                  </a:lnTo>
                  <a:lnTo>
                    <a:pt x="13033" y="46881"/>
                  </a:lnTo>
                  <a:lnTo>
                    <a:pt x="13033" y="46640"/>
                  </a:lnTo>
                  <a:lnTo>
                    <a:pt x="13033" y="46398"/>
                  </a:lnTo>
                  <a:lnTo>
                    <a:pt x="12973" y="46217"/>
                  </a:lnTo>
                  <a:lnTo>
                    <a:pt x="12852" y="45976"/>
                  </a:lnTo>
                  <a:lnTo>
                    <a:pt x="12731" y="45795"/>
                  </a:lnTo>
                  <a:lnTo>
                    <a:pt x="12550" y="45674"/>
                  </a:lnTo>
                  <a:lnTo>
                    <a:pt x="12309" y="45554"/>
                  </a:lnTo>
                  <a:lnTo>
                    <a:pt x="12128" y="45493"/>
                  </a:lnTo>
                  <a:close/>
                  <a:moveTo>
                    <a:pt x="17437" y="45493"/>
                  </a:moveTo>
                  <a:lnTo>
                    <a:pt x="17256" y="45554"/>
                  </a:lnTo>
                  <a:lnTo>
                    <a:pt x="17015" y="45674"/>
                  </a:lnTo>
                  <a:lnTo>
                    <a:pt x="16834" y="45795"/>
                  </a:lnTo>
                  <a:lnTo>
                    <a:pt x="16713" y="45976"/>
                  </a:lnTo>
                  <a:lnTo>
                    <a:pt x="16593" y="46217"/>
                  </a:lnTo>
                  <a:lnTo>
                    <a:pt x="16532" y="46398"/>
                  </a:lnTo>
                  <a:lnTo>
                    <a:pt x="16532" y="46640"/>
                  </a:lnTo>
                  <a:lnTo>
                    <a:pt x="16532" y="46881"/>
                  </a:lnTo>
                  <a:lnTo>
                    <a:pt x="16593" y="47062"/>
                  </a:lnTo>
                  <a:lnTo>
                    <a:pt x="16713" y="47303"/>
                  </a:lnTo>
                  <a:lnTo>
                    <a:pt x="16834" y="47484"/>
                  </a:lnTo>
                  <a:lnTo>
                    <a:pt x="17015" y="47605"/>
                  </a:lnTo>
                  <a:lnTo>
                    <a:pt x="17256" y="47726"/>
                  </a:lnTo>
                  <a:lnTo>
                    <a:pt x="17437" y="47786"/>
                  </a:lnTo>
                  <a:lnTo>
                    <a:pt x="17920" y="47786"/>
                  </a:lnTo>
                  <a:lnTo>
                    <a:pt x="18101" y="47726"/>
                  </a:lnTo>
                  <a:lnTo>
                    <a:pt x="18342" y="47605"/>
                  </a:lnTo>
                  <a:lnTo>
                    <a:pt x="18523" y="47484"/>
                  </a:lnTo>
                  <a:lnTo>
                    <a:pt x="18644" y="47303"/>
                  </a:lnTo>
                  <a:lnTo>
                    <a:pt x="18765" y="47062"/>
                  </a:lnTo>
                  <a:lnTo>
                    <a:pt x="18825" y="46881"/>
                  </a:lnTo>
                  <a:lnTo>
                    <a:pt x="18825" y="46640"/>
                  </a:lnTo>
                  <a:lnTo>
                    <a:pt x="18825" y="46398"/>
                  </a:lnTo>
                  <a:lnTo>
                    <a:pt x="18765" y="46217"/>
                  </a:lnTo>
                  <a:lnTo>
                    <a:pt x="18644" y="45976"/>
                  </a:lnTo>
                  <a:lnTo>
                    <a:pt x="18523" y="45795"/>
                  </a:lnTo>
                  <a:lnTo>
                    <a:pt x="18342" y="45674"/>
                  </a:lnTo>
                  <a:lnTo>
                    <a:pt x="18101" y="45554"/>
                  </a:lnTo>
                  <a:lnTo>
                    <a:pt x="17920" y="45493"/>
                  </a:lnTo>
                  <a:close/>
                  <a:moveTo>
                    <a:pt x="23230" y="45493"/>
                  </a:moveTo>
                  <a:lnTo>
                    <a:pt x="23049" y="45554"/>
                  </a:lnTo>
                  <a:lnTo>
                    <a:pt x="22807" y="45674"/>
                  </a:lnTo>
                  <a:lnTo>
                    <a:pt x="22626" y="45795"/>
                  </a:lnTo>
                  <a:lnTo>
                    <a:pt x="22506" y="45976"/>
                  </a:lnTo>
                  <a:lnTo>
                    <a:pt x="22385" y="46217"/>
                  </a:lnTo>
                  <a:lnTo>
                    <a:pt x="22325" y="46398"/>
                  </a:lnTo>
                  <a:lnTo>
                    <a:pt x="22325" y="46640"/>
                  </a:lnTo>
                  <a:lnTo>
                    <a:pt x="22325" y="46881"/>
                  </a:lnTo>
                  <a:lnTo>
                    <a:pt x="22385" y="47062"/>
                  </a:lnTo>
                  <a:lnTo>
                    <a:pt x="22506" y="47303"/>
                  </a:lnTo>
                  <a:lnTo>
                    <a:pt x="22626" y="47484"/>
                  </a:lnTo>
                  <a:lnTo>
                    <a:pt x="22807" y="47605"/>
                  </a:lnTo>
                  <a:lnTo>
                    <a:pt x="23049" y="47726"/>
                  </a:lnTo>
                  <a:lnTo>
                    <a:pt x="23230" y="47786"/>
                  </a:lnTo>
                  <a:lnTo>
                    <a:pt x="23712" y="47786"/>
                  </a:lnTo>
                  <a:lnTo>
                    <a:pt x="23893" y="47726"/>
                  </a:lnTo>
                  <a:lnTo>
                    <a:pt x="24135" y="47605"/>
                  </a:lnTo>
                  <a:lnTo>
                    <a:pt x="24316" y="47484"/>
                  </a:lnTo>
                  <a:lnTo>
                    <a:pt x="24436" y="47303"/>
                  </a:lnTo>
                  <a:lnTo>
                    <a:pt x="24557" y="47062"/>
                  </a:lnTo>
                  <a:lnTo>
                    <a:pt x="24617" y="46881"/>
                  </a:lnTo>
                  <a:lnTo>
                    <a:pt x="24617" y="46640"/>
                  </a:lnTo>
                  <a:lnTo>
                    <a:pt x="24617" y="46398"/>
                  </a:lnTo>
                  <a:lnTo>
                    <a:pt x="24557" y="46217"/>
                  </a:lnTo>
                  <a:lnTo>
                    <a:pt x="24436" y="45976"/>
                  </a:lnTo>
                  <a:lnTo>
                    <a:pt x="24316" y="45795"/>
                  </a:lnTo>
                  <a:lnTo>
                    <a:pt x="24135" y="45674"/>
                  </a:lnTo>
                  <a:lnTo>
                    <a:pt x="23893" y="45554"/>
                  </a:lnTo>
                  <a:lnTo>
                    <a:pt x="23712" y="45493"/>
                  </a:lnTo>
                  <a:close/>
                  <a:moveTo>
                    <a:pt x="29022" y="45493"/>
                  </a:moveTo>
                  <a:lnTo>
                    <a:pt x="28841" y="45554"/>
                  </a:lnTo>
                  <a:lnTo>
                    <a:pt x="28599" y="45674"/>
                  </a:lnTo>
                  <a:lnTo>
                    <a:pt x="28418" y="45795"/>
                  </a:lnTo>
                  <a:lnTo>
                    <a:pt x="28298" y="45976"/>
                  </a:lnTo>
                  <a:lnTo>
                    <a:pt x="28177" y="46217"/>
                  </a:lnTo>
                  <a:lnTo>
                    <a:pt x="28117" y="46398"/>
                  </a:lnTo>
                  <a:lnTo>
                    <a:pt x="28117" y="46640"/>
                  </a:lnTo>
                  <a:lnTo>
                    <a:pt x="28117" y="46881"/>
                  </a:lnTo>
                  <a:lnTo>
                    <a:pt x="28177" y="47062"/>
                  </a:lnTo>
                  <a:lnTo>
                    <a:pt x="28298" y="47303"/>
                  </a:lnTo>
                  <a:lnTo>
                    <a:pt x="28418" y="47484"/>
                  </a:lnTo>
                  <a:lnTo>
                    <a:pt x="28599" y="47605"/>
                  </a:lnTo>
                  <a:lnTo>
                    <a:pt x="28841" y="47726"/>
                  </a:lnTo>
                  <a:lnTo>
                    <a:pt x="29022" y="47786"/>
                  </a:lnTo>
                  <a:lnTo>
                    <a:pt x="29505" y="47786"/>
                  </a:lnTo>
                  <a:lnTo>
                    <a:pt x="29686" y="47726"/>
                  </a:lnTo>
                  <a:lnTo>
                    <a:pt x="29927" y="47605"/>
                  </a:lnTo>
                  <a:lnTo>
                    <a:pt x="30108" y="47484"/>
                  </a:lnTo>
                  <a:lnTo>
                    <a:pt x="30229" y="47303"/>
                  </a:lnTo>
                  <a:lnTo>
                    <a:pt x="30349" y="47062"/>
                  </a:lnTo>
                  <a:lnTo>
                    <a:pt x="30410" y="46881"/>
                  </a:lnTo>
                  <a:lnTo>
                    <a:pt x="30410" y="46640"/>
                  </a:lnTo>
                  <a:lnTo>
                    <a:pt x="30410" y="46398"/>
                  </a:lnTo>
                  <a:lnTo>
                    <a:pt x="30349" y="46217"/>
                  </a:lnTo>
                  <a:lnTo>
                    <a:pt x="30229" y="45976"/>
                  </a:lnTo>
                  <a:lnTo>
                    <a:pt x="30108" y="45795"/>
                  </a:lnTo>
                  <a:lnTo>
                    <a:pt x="29927" y="45674"/>
                  </a:lnTo>
                  <a:lnTo>
                    <a:pt x="29686" y="45554"/>
                  </a:lnTo>
                  <a:lnTo>
                    <a:pt x="29505" y="45493"/>
                  </a:lnTo>
                  <a:close/>
                  <a:moveTo>
                    <a:pt x="34814" y="45493"/>
                  </a:moveTo>
                  <a:lnTo>
                    <a:pt x="34633" y="45554"/>
                  </a:lnTo>
                  <a:lnTo>
                    <a:pt x="34392" y="45674"/>
                  </a:lnTo>
                  <a:lnTo>
                    <a:pt x="34211" y="45795"/>
                  </a:lnTo>
                  <a:lnTo>
                    <a:pt x="34090" y="45976"/>
                  </a:lnTo>
                  <a:lnTo>
                    <a:pt x="33969" y="46217"/>
                  </a:lnTo>
                  <a:lnTo>
                    <a:pt x="33909" y="46398"/>
                  </a:lnTo>
                  <a:lnTo>
                    <a:pt x="33909" y="46640"/>
                  </a:lnTo>
                  <a:lnTo>
                    <a:pt x="33909" y="46881"/>
                  </a:lnTo>
                  <a:lnTo>
                    <a:pt x="33969" y="47062"/>
                  </a:lnTo>
                  <a:lnTo>
                    <a:pt x="34090" y="47303"/>
                  </a:lnTo>
                  <a:lnTo>
                    <a:pt x="34211" y="47484"/>
                  </a:lnTo>
                  <a:lnTo>
                    <a:pt x="34392" y="47605"/>
                  </a:lnTo>
                  <a:lnTo>
                    <a:pt x="34633" y="47726"/>
                  </a:lnTo>
                  <a:lnTo>
                    <a:pt x="34814" y="47786"/>
                  </a:lnTo>
                  <a:lnTo>
                    <a:pt x="35297" y="47786"/>
                  </a:lnTo>
                  <a:lnTo>
                    <a:pt x="35478" y="47726"/>
                  </a:lnTo>
                  <a:lnTo>
                    <a:pt x="35719" y="47605"/>
                  </a:lnTo>
                  <a:lnTo>
                    <a:pt x="35900" y="47484"/>
                  </a:lnTo>
                  <a:lnTo>
                    <a:pt x="36021" y="47303"/>
                  </a:lnTo>
                  <a:lnTo>
                    <a:pt x="36141" y="47062"/>
                  </a:lnTo>
                  <a:lnTo>
                    <a:pt x="36202" y="46881"/>
                  </a:lnTo>
                  <a:lnTo>
                    <a:pt x="36202" y="46640"/>
                  </a:lnTo>
                  <a:lnTo>
                    <a:pt x="36202" y="46398"/>
                  </a:lnTo>
                  <a:lnTo>
                    <a:pt x="36141" y="46217"/>
                  </a:lnTo>
                  <a:lnTo>
                    <a:pt x="36021" y="45976"/>
                  </a:lnTo>
                  <a:lnTo>
                    <a:pt x="35900" y="45795"/>
                  </a:lnTo>
                  <a:lnTo>
                    <a:pt x="35719" y="45674"/>
                  </a:lnTo>
                  <a:lnTo>
                    <a:pt x="35478" y="45554"/>
                  </a:lnTo>
                  <a:lnTo>
                    <a:pt x="35297" y="45493"/>
                  </a:lnTo>
                  <a:close/>
                  <a:moveTo>
                    <a:pt x="40606" y="45493"/>
                  </a:moveTo>
                  <a:lnTo>
                    <a:pt x="40425" y="45554"/>
                  </a:lnTo>
                  <a:lnTo>
                    <a:pt x="40184" y="45674"/>
                  </a:lnTo>
                  <a:lnTo>
                    <a:pt x="40003" y="45795"/>
                  </a:lnTo>
                  <a:lnTo>
                    <a:pt x="39882" y="45976"/>
                  </a:lnTo>
                  <a:lnTo>
                    <a:pt x="39762" y="46217"/>
                  </a:lnTo>
                  <a:lnTo>
                    <a:pt x="39701" y="46398"/>
                  </a:lnTo>
                  <a:lnTo>
                    <a:pt x="39701" y="46640"/>
                  </a:lnTo>
                  <a:lnTo>
                    <a:pt x="39701" y="46881"/>
                  </a:lnTo>
                  <a:lnTo>
                    <a:pt x="39762" y="47062"/>
                  </a:lnTo>
                  <a:lnTo>
                    <a:pt x="39882" y="47303"/>
                  </a:lnTo>
                  <a:lnTo>
                    <a:pt x="40003" y="47484"/>
                  </a:lnTo>
                  <a:lnTo>
                    <a:pt x="40184" y="47605"/>
                  </a:lnTo>
                  <a:lnTo>
                    <a:pt x="40425" y="47726"/>
                  </a:lnTo>
                  <a:lnTo>
                    <a:pt x="40606" y="47786"/>
                  </a:lnTo>
                  <a:lnTo>
                    <a:pt x="41089" y="47786"/>
                  </a:lnTo>
                  <a:lnTo>
                    <a:pt x="41270" y="47726"/>
                  </a:lnTo>
                  <a:lnTo>
                    <a:pt x="41511" y="47605"/>
                  </a:lnTo>
                  <a:lnTo>
                    <a:pt x="41692" y="47484"/>
                  </a:lnTo>
                  <a:lnTo>
                    <a:pt x="41813" y="47303"/>
                  </a:lnTo>
                  <a:lnTo>
                    <a:pt x="41934" y="47062"/>
                  </a:lnTo>
                  <a:lnTo>
                    <a:pt x="41994" y="46881"/>
                  </a:lnTo>
                  <a:lnTo>
                    <a:pt x="41994" y="46640"/>
                  </a:lnTo>
                  <a:lnTo>
                    <a:pt x="41994" y="46398"/>
                  </a:lnTo>
                  <a:lnTo>
                    <a:pt x="41934" y="46217"/>
                  </a:lnTo>
                  <a:lnTo>
                    <a:pt x="41813" y="45976"/>
                  </a:lnTo>
                  <a:lnTo>
                    <a:pt x="41692" y="45795"/>
                  </a:lnTo>
                  <a:lnTo>
                    <a:pt x="41511" y="45674"/>
                  </a:lnTo>
                  <a:lnTo>
                    <a:pt x="41270" y="45554"/>
                  </a:lnTo>
                  <a:lnTo>
                    <a:pt x="41089" y="45493"/>
                  </a:lnTo>
                  <a:close/>
                  <a:moveTo>
                    <a:pt x="46399" y="45493"/>
                  </a:moveTo>
                  <a:lnTo>
                    <a:pt x="46218" y="45554"/>
                  </a:lnTo>
                  <a:lnTo>
                    <a:pt x="45976" y="45674"/>
                  </a:lnTo>
                  <a:lnTo>
                    <a:pt x="45795" y="45795"/>
                  </a:lnTo>
                  <a:lnTo>
                    <a:pt x="45674" y="45976"/>
                  </a:lnTo>
                  <a:lnTo>
                    <a:pt x="45554" y="46217"/>
                  </a:lnTo>
                  <a:lnTo>
                    <a:pt x="45493" y="46398"/>
                  </a:lnTo>
                  <a:lnTo>
                    <a:pt x="45493" y="46640"/>
                  </a:lnTo>
                  <a:lnTo>
                    <a:pt x="45493" y="46881"/>
                  </a:lnTo>
                  <a:lnTo>
                    <a:pt x="45554" y="47062"/>
                  </a:lnTo>
                  <a:lnTo>
                    <a:pt x="45674" y="47303"/>
                  </a:lnTo>
                  <a:lnTo>
                    <a:pt x="45795" y="47484"/>
                  </a:lnTo>
                  <a:lnTo>
                    <a:pt x="45976" y="47605"/>
                  </a:lnTo>
                  <a:lnTo>
                    <a:pt x="46218" y="47726"/>
                  </a:lnTo>
                  <a:lnTo>
                    <a:pt x="46399" y="47786"/>
                  </a:lnTo>
                  <a:lnTo>
                    <a:pt x="46881" y="47786"/>
                  </a:lnTo>
                  <a:lnTo>
                    <a:pt x="47062" y="47726"/>
                  </a:lnTo>
                  <a:lnTo>
                    <a:pt x="47304" y="47605"/>
                  </a:lnTo>
                  <a:lnTo>
                    <a:pt x="47485" y="47484"/>
                  </a:lnTo>
                  <a:lnTo>
                    <a:pt x="47605" y="47303"/>
                  </a:lnTo>
                  <a:lnTo>
                    <a:pt x="47726" y="47062"/>
                  </a:lnTo>
                  <a:lnTo>
                    <a:pt x="47786" y="46881"/>
                  </a:lnTo>
                  <a:lnTo>
                    <a:pt x="47786" y="46640"/>
                  </a:lnTo>
                  <a:lnTo>
                    <a:pt x="47786" y="46398"/>
                  </a:lnTo>
                  <a:lnTo>
                    <a:pt x="47726" y="46217"/>
                  </a:lnTo>
                  <a:lnTo>
                    <a:pt x="47605" y="45976"/>
                  </a:lnTo>
                  <a:lnTo>
                    <a:pt x="47485" y="45795"/>
                  </a:lnTo>
                  <a:lnTo>
                    <a:pt x="47304" y="45674"/>
                  </a:lnTo>
                  <a:lnTo>
                    <a:pt x="47062" y="45554"/>
                  </a:lnTo>
                  <a:lnTo>
                    <a:pt x="46881" y="45493"/>
                  </a:lnTo>
                  <a:close/>
                  <a:moveTo>
                    <a:pt x="52191" y="45493"/>
                  </a:moveTo>
                  <a:lnTo>
                    <a:pt x="52010" y="45554"/>
                  </a:lnTo>
                  <a:lnTo>
                    <a:pt x="51768" y="45674"/>
                  </a:lnTo>
                  <a:lnTo>
                    <a:pt x="51587" y="45795"/>
                  </a:lnTo>
                  <a:lnTo>
                    <a:pt x="51467" y="45976"/>
                  </a:lnTo>
                  <a:lnTo>
                    <a:pt x="51346" y="46217"/>
                  </a:lnTo>
                  <a:lnTo>
                    <a:pt x="51286" y="46398"/>
                  </a:lnTo>
                  <a:lnTo>
                    <a:pt x="51286" y="46640"/>
                  </a:lnTo>
                  <a:lnTo>
                    <a:pt x="51286" y="46881"/>
                  </a:lnTo>
                  <a:lnTo>
                    <a:pt x="51346" y="47062"/>
                  </a:lnTo>
                  <a:lnTo>
                    <a:pt x="51467" y="47303"/>
                  </a:lnTo>
                  <a:lnTo>
                    <a:pt x="51587" y="47484"/>
                  </a:lnTo>
                  <a:lnTo>
                    <a:pt x="51768" y="47605"/>
                  </a:lnTo>
                  <a:lnTo>
                    <a:pt x="52010" y="47726"/>
                  </a:lnTo>
                  <a:lnTo>
                    <a:pt x="52191" y="47786"/>
                  </a:lnTo>
                  <a:lnTo>
                    <a:pt x="52673" y="47786"/>
                  </a:lnTo>
                  <a:lnTo>
                    <a:pt x="52854" y="47726"/>
                  </a:lnTo>
                  <a:lnTo>
                    <a:pt x="53096" y="47605"/>
                  </a:lnTo>
                  <a:lnTo>
                    <a:pt x="53277" y="47484"/>
                  </a:lnTo>
                  <a:lnTo>
                    <a:pt x="53397" y="47303"/>
                  </a:lnTo>
                  <a:lnTo>
                    <a:pt x="53518" y="47062"/>
                  </a:lnTo>
                  <a:lnTo>
                    <a:pt x="53578" y="46881"/>
                  </a:lnTo>
                  <a:lnTo>
                    <a:pt x="53578" y="46640"/>
                  </a:lnTo>
                  <a:lnTo>
                    <a:pt x="53578" y="46398"/>
                  </a:lnTo>
                  <a:lnTo>
                    <a:pt x="53518" y="46217"/>
                  </a:lnTo>
                  <a:lnTo>
                    <a:pt x="53397" y="45976"/>
                  </a:lnTo>
                  <a:lnTo>
                    <a:pt x="53277" y="45795"/>
                  </a:lnTo>
                  <a:lnTo>
                    <a:pt x="53096" y="45674"/>
                  </a:lnTo>
                  <a:lnTo>
                    <a:pt x="52854" y="45554"/>
                  </a:lnTo>
                  <a:lnTo>
                    <a:pt x="52673" y="45493"/>
                  </a:lnTo>
                  <a:close/>
                  <a:moveTo>
                    <a:pt x="57983" y="45493"/>
                  </a:moveTo>
                  <a:lnTo>
                    <a:pt x="57802" y="45554"/>
                  </a:lnTo>
                  <a:lnTo>
                    <a:pt x="57561" y="45674"/>
                  </a:lnTo>
                  <a:lnTo>
                    <a:pt x="57380" y="45795"/>
                  </a:lnTo>
                  <a:lnTo>
                    <a:pt x="57259" y="45976"/>
                  </a:lnTo>
                  <a:lnTo>
                    <a:pt x="57138" y="46217"/>
                  </a:lnTo>
                  <a:lnTo>
                    <a:pt x="57078" y="46398"/>
                  </a:lnTo>
                  <a:lnTo>
                    <a:pt x="57078" y="46640"/>
                  </a:lnTo>
                  <a:lnTo>
                    <a:pt x="57078" y="46881"/>
                  </a:lnTo>
                  <a:lnTo>
                    <a:pt x="57138" y="47062"/>
                  </a:lnTo>
                  <a:lnTo>
                    <a:pt x="57259" y="47303"/>
                  </a:lnTo>
                  <a:lnTo>
                    <a:pt x="57380" y="47484"/>
                  </a:lnTo>
                  <a:lnTo>
                    <a:pt x="57561" y="47605"/>
                  </a:lnTo>
                  <a:lnTo>
                    <a:pt x="57802" y="47726"/>
                  </a:lnTo>
                  <a:lnTo>
                    <a:pt x="57983" y="47786"/>
                  </a:lnTo>
                  <a:lnTo>
                    <a:pt x="58466" y="47786"/>
                  </a:lnTo>
                  <a:lnTo>
                    <a:pt x="58647" y="47726"/>
                  </a:lnTo>
                  <a:lnTo>
                    <a:pt x="58888" y="47605"/>
                  </a:lnTo>
                  <a:lnTo>
                    <a:pt x="59069" y="47484"/>
                  </a:lnTo>
                  <a:lnTo>
                    <a:pt x="59190" y="47303"/>
                  </a:lnTo>
                  <a:lnTo>
                    <a:pt x="59310" y="47062"/>
                  </a:lnTo>
                  <a:lnTo>
                    <a:pt x="59371" y="46881"/>
                  </a:lnTo>
                  <a:lnTo>
                    <a:pt x="59371" y="46640"/>
                  </a:lnTo>
                  <a:lnTo>
                    <a:pt x="59371" y="46398"/>
                  </a:lnTo>
                  <a:lnTo>
                    <a:pt x="59310" y="46217"/>
                  </a:lnTo>
                  <a:lnTo>
                    <a:pt x="59190" y="45976"/>
                  </a:lnTo>
                  <a:lnTo>
                    <a:pt x="59069" y="45795"/>
                  </a:lnTo>
                  <a:lnTo>
                    <a:pt x="58888" y="45674"/>
                  </a:lnTo>
                  <a:lnTo>
                    <a:pt x="58647" y="45554"/>
                  </a:lnTo>
                  <a:lnTo>
                    <a:pt x="58466" y="45493"/>
                  </a:lnTo>
                  <a:close/>
                  <a:moveTo>
                    <a:pt x="63775" y="45493"/>
                  </a:moveTo>
                  <a:lnTo>
                    <a:pt x="63594" y="45554"/>
                  </a:lnTo>
                  <a:lnTo>
                    <a:pt x="63353" y="45674"/>
                  </a:lnTo>
                  <a:lnTo>
                    <a:pt x="63172" y="45795"/>
                  </a:lnTo>
                  <a:lnTo>
                    <a:pt x="63051" y="45976"/>
                  </a:lnTo>
                  <a:lnTo>
                    <a:pt x="62931" y="46217"/>
                  </a:lnTo>
                  <a:lnTo>
                    <a:pt x="62870" y="46398"/>
                  </a:lnTo>
                  <a:lnTo>
                    <a:pt x="62870" y="46640"/>
                  </a:lnTo>
                  <a:lnTo>
                    <a:pt x="62870" y="46881"/>
                  </a:lnTo>
                  <a:lnTo>
                    <a:pt x="62931" y="47062"/>
                  </a:lnTo>
                  <a:lnTo>
                    <a:pt x="63051" y="47303"/>
                  </a:lnTo>
                  <a:lnTo>
                    <a:pt x="63172" y="47484"/>
                  </a:lnTo>
                  <a:lnTo>
                    <a:pt x="63353" y="47605"/>
                  </a:lnTo>
                  <a:lnTo>
                    <a:pt x="63594" y="47726"/>
                  </a:lnTo>
                  <a:lnTo>
                    <a:pt x="63775" y="47786"/>
                  </a:lnTo>
                  <a:lnTo>
                    <a:pt x="64258" y="47786"/>
                  </a:lnTo>
                  <a:lnTo>
                    <a:pt x="64439" y="47726"/>
                  </a:lnTo>
                  <a:lnTo>
                    <a:pt x="64680" y="47605"/>
                  </a:lnTo>
                  <a:lnTo>
                    <a:pt x="64861" y="47484"/>
                  </a:lnTo>
                  <a:lnTo>
                    <a:pt x="64982" y="47303"/>
                  </a:lnTo>
                  <a:lnTo>
                    <a:pt x="65103" y="47062"/>
                  </a:lnTo>
                  <a:lnTo>
                    <a:pt x="65163" y="46881"/>
                  </a:lnTo>
                  <a:lnTo>
                    <a:pt x="65163" y="46640"/>
                  </a:lnTo>
                  <a:lnTo>
                    <a:pt x="65163" y="46398"/>
                  </a:lnTo>
                  <a:lnTo>
                    <a:pt x="65103" y="46217"/>
                  </a:lnTo>
                  <a:lnTo>
                    <a:pt x="64982" y="45976"/>
                  </a:lnTo>
                  <a:lnTo>
                    <a:pt x="64861" y="45795"/>
                  </a:lnTo>
                  <a:lnTo>
                    <a:pt x="64680" y="45674"/>
                  </a:lnTo>
                  <a:lnTo>
                    <a:pt x="64439" y="45554"/>
                  </a:lnTo>
                  <a:lnTo>
                    <a:pt x="64258" y="45493"/>
                  </a:lnTo>
                  <a:close/>
                  <a:moveTo>
                    <a:pt x="69567" y="45493"/>
                  </a:moveTo>
                  <a:lnTo>
                    <a:pt x="69386" y="45554"/>
                  </a:lnTo>
                  <a:lnTo>
                    <a:pt x="69145" y="45674"/>
                  </a:lnTo>
                  <a:lnTo>
                    <a:pt x="68964" y="45795"/>
                  </a:lnTo>
                  <a:lnTo>
                    <a:pt x="68843" y="45976"/>
                  </a:lnTo>
                  <a:lnTo>
                    <a:pt x="68723" y="46217"/>
                  </a:lnTo>
                  <a:lnTo>
                    <a:pt x="68662" y="46398"/>
                  </a:lnTo>
                  <a:lnTo>
                    <a:pt x="68662" y="46640"/>
                  </a:lnTo>
                  <a:lnTo>
                    <a:pt x="68662" y="46881"/>
                  </a:lnTo>
                  <a:lnTo>
                    <a:pt x="68723" y="47062"/>
                  </a:lnTo>
                  <a:lnTo>
                    <a:pt x="68843" y="47303"/>
                  </a:lnTo>
                  <a:lnTo>
                    <a:pt x="68964" y="47484"/>
                  </a:lnTo>
                  <a:lnTo>
                    <a:pt x="69145" y="47605"/>
                  </a:lnTo>
                  <a:lnTo>
                    <a:pt x="69386" y="47726"/>
                  </a:lnTo>
                  <a:lnTo>
                    <a:pt x="69567" y="47786"/>
                  </a:lnTo>
                  <a:lnTo>
                    <a:pt x="70050" y="47786"/>
                  </a:lnTo>
                  <a:lnTo>
                    <a:pt x="70231" y="47726"/>
                  </a:lnTo>
                  <a:lnTo>
                    <a:pt x="70472" y="47605"/>
                  </a:lnTo>
                  <a:lnTo>
                    <a:pt x="70653" y="47484"/>
                  </a:lnTo>
                  <a:lnTo>
                    <a:pt x="70774" y="47303"/>
                  </a:lnTo>
                  <a:lnTo>
                    <a:pt x="70895" y="47062"/>
                  </a:lnTo>
                  <a:lnTo>
                    <a:pt x="70955" y="46881"/>
                  </a:lnTo>
                  <a:lnTo>
                    <a:pt x="70955" y="46640"/>
                  </a:lnTo>
                  <a:lnTo>
                    <a:pt x="70955" y="46398"/>
                  </a:lnTo>
                  <a:lnTo>
                    <a:pt x="70895" y="46217"/>
                  </a:lnTo>
                  <a:lnTo>
                    <a:pt x="70774" y="45976"/>
                  </a:lnTo>
                  <a:lnTo>
                    <a:pt x="70653" y="45795"/>
                  </a:lnTo>
                  <a:lnTo>
                    <a:pt x="70472" y="45674"/>
                  </a:lnTo>
                  <a:lnTo>
                    <a:pt x="70231" y="45554"/>
                  </a:lnTo>
                  <a:lnTo>
                    <a:pt x="70050" y="45493"/>
                  </a:lnTo>
                  <a:close/>
                  <a:moveTo>
                    <a:pt x="2896" y="48389"/>
                  </a:moveTo>
                  <a:lnTo>
                    <a:pt x="2655" y="48510"/>
                  </a:lnTo>
                  <a:lnTo>
                    <a:pt x="2414" y="48691"/>
                  </a:lnTo>
                  <a:lnTo>
                    <a:pt x="2233" y="48872"/>
                  </a:lnTo>
                  <a:lnTo>
                    <a:pt x="2112" y="49174"/>
                  </a:lnTo>
                  <a:lnTo>
                    <a:pt x="2052" y="49536"/>
                  </a:lnTo>
                  <a:lnTo>
                    <a:pt x="2052" y="49777"/>
                  </a:lnTo>
                  <a:lnTo>
                    <a:pt x="2112" y="49958"/>
                  </a:lnTo>
                  <a:lnTo>
                    <a:pt x="2233" y="50200"/>
                  </a:lnTo>
                  <a:lnTo>
                    <a:pt x="2353" y="50381"/>
                  </a:lnTo>
                  <a:lnTo>
                    <a:pt x="2534" y="50501"/>
                  </a:lnTo>
                  <a:lnTo>
                    <a:pt x="2776" y="50622"/>
                  </a:lnTo>
                  <a:lnTo>
                    <a:pt x="2957" y="50682"/>
                  </a:lnTo>
                  <a:lnTo>
                    <a:pt x="3439" y="50682"/>
                  </a:lnTo>
                  <a:lnTo>
                    <a:pt x="3620" y="50622"/>
                  </a:lnTo>
                  <a:lnTo>
                    <a:pt x="3862" y="50501"/>
                  </a:lnTo>
                  <a:lnTo>
                    <a:pt x="4043" y="50381"/>
                  </a:lnTo>
                  <a:lnTo>
                    <a:pt x="4164" y="50200"/>
                  </a:lnTo>
                  <a:lnTo>
                    <a:pt x="4284" y="49958"/>
                  </a:lnTo>
                  <a:lnTo>
                    <a:pt x="4345" y="49777"/>
                  </a:lnTo>
                  <a:lnTo>
                    <a:pt x="4345" y="49536"/>
                  </a:lnTo>
                  <a:lnTo>
                    <a:pt x="4284" y="49174"/>
                  </a:lnTo>
                  <a:lnTo>
                    <a:pt x="4164" y="48872"/>
                  </a:lnTo>
                  <a:lnTo>
                    <a:pt x="3982" y="48691"/>
                  </a:lnTo>
                  <a:lnTo>
                    <a:pt x="3741" y="48510"/>
                  </a:lnTo>
                  <a:lnTo>
                    <a:pt x="3500" y="48389"/>
                  </a:lnTo>
                  <a:close/>
                  <a:moveTo>
                    <a:pt x="8689" y="48389"/>
                  </a:moveTo>
                  <a:lnTo>
                    <a:pt x="8447" y="48510"/>
                  </a:lnTo>
                  <a:lnTo>
                    <a:pt x="8206" y="48691"/>
                  </a:lnTo>
                  <a:lnTo>
                    <a:pt x="8025" y="48872"/>
                  </a:lnTo>
                  <a:lnTo>
                    <a:pt x="7904" y="49174"/>
                  </a:lnTo>
                  <a:lnTo>
                    <a:pt x="7844" y="49536"/>
                  </a:lnTo>
                  <a:lnTo>
                    <a:pt x="7844" y="49777"/>
                  </a:lnTo>
                  <a:lnTo>
                    <a:pt x="7904" y="49958"/>
                  </a:lnTo>
                  <a:lnTo>
                    <a:pt x="8025" y="50200"/>
                  </a:lnTo>
                  <a:lnTo>
                    <a:pt x="8146" y="50381"/>
                  </a:lnTo>
                  <a:lnTo>
                    <a:pt x="8327" y="50501"/>
                  </a:lnTo>
                  <a:lnTo>
                    <a:pt x="8568" y="50622"/>
                  </a:lnTo>
                  <a:lnTo>
                    <a:pt x="8749" y="50682"/>
                  </a:lnTo>
                  <a:lnTo>
                    <a:pt x="9232" y="50682"/>
                  </a:lnTo>
                  <a:lnTo>
                    <a:pt x="9413" y="50622"/>
                  </a:lnTo>
                  <a:lnTo>
                    <a:pt x="9654" y="50501"/>
                  </a:lnTo>
                  <a:lnTo>
                    <a:pt x="9835" y="50381"/>
                  </a:lnTo>
                  <a:lnTo>
                    <a:pt x="9956" y="50200"/>
                  </a:lnTo>
                  <a:lnTo>
                    <a:pt x="10076" y="49958"/>
                  </a:lnTo>
                  <a:lnTo>
                    <a:pt x="10137" y="49777"/>
                  </a:lnTo>
                  <a:lnTo>
                    <a:pt x="10137" y="49536"/>
                  </a:lnTo>
                  <a:lnTo>
                    <a:pt x="10076" y="49174"/>
                  </a:lnTo>
                  <a:lnTo>
                    <a:pt x="9956" y="48872"/>
                  </a:lnTo>
                  <a:lnTo>
                    <a:pt x="9775" y="48691"/>
                  </a:lnTo>
                  <a:lnTo>
                    <a:pt x="9533" y="48510"/>
                  </a:lnTo>
                  <a:lnTo>
                    <a:pt x="9292" y="48389"/>
                  </a:lnTo>
                  <a:close/>
                  <a:moveTo>
                    <a:pt x="14481" y="48389"/>
                  </a:moveTo>
                  <a:lnTo>
                    <a:pt x="14240" y="48510"/>
                  </a:lnTo>
                  <a:lnTo>
                    <a:pt x="13998" y="48691"/>
                  </a:lnTo>
                  <a:lnTo>
                    <a:pt x="13817" y="48872"/>
                  </a:lnTo>
                  <a:lnTo>
                    <a:pt x="13697" y="49174"/>
                  </a:lnTo>
                  <a:lnTo>
                    <a:pt x="13636" y="49536"/>
                  </a:lnTo>
                  <a:lnTo>
                    <a:pt x="13636" y="49777"/>
                  </a:lnTo>
                  <a:lnTo>
                    <a:pt x="13697" y="49958"/>
                  </a:lnTo>
                  <a:lnTo>
                    <a:pt x="13817" y="50200"/>
                  </a:lnTo>
                  <a:lnTo>
                    <a:pt x="13938" y="50381"/>
                  </a:lnTo>
                  <a:lnTo>
                    <a:pt x="14119" y="50501"/>
                  </a:lnTo>
                  <a:lnTo>
                    <a:pt x="14360" y="50622"/>
                  </a:lnTo>
                  <a:lnTo>
                    <a:pt x="14541" y="50682"/>
                  </a:lnTo>
                  <a:lnTo>
                    <a:pt x="15024" y="50682"/>
                  </a:lnTo>
                  <a:lnTo>
                    <a:pt x="15205" y="50622"/>
                  </a:lnTo>
                  <a:lnTo>
                    <a:pt x="15446" y="50501"/>
                  </a:lnTo>
                  <a:lnTo>
                    <a:pt x="15627" y="50381"/>
                  </a:lnTo>
                  <a:lnTo>
                    <a:pt x="15748" y="50200"/>
                  </a:lnTo>
                  <a:lnTo>
                    <a:pt x="15869" y="49958"/>
                  </a:lnTo>
                  <a:lnTo>
                    <a:pt x="15929" y="49777"/>
                  </a:lnTo>
                  <a:lnTo>
                    <a:pt x="15929" y="49536"/>
                  </a:lnTo>
                  <a:lnTo>
                    <a:pt x="15869" y="49174"/>
                  </a:lnTo>
                  <a:lnTo>
                    <a:pt x="15748" y="48872"/>
                  </a:lnTo>
                  <a:lnTo>
                    <a:pt x="15567" y="48691"/>
                  </a:lnTo>
                  <a:lnTo>
                    <a:pt x="15326" y="48510"/>
                  </a:lnTo>
                  <a:lnTo>
                    <a:pt x="15084" y="48389"/>
                  </a:lnTo>
                  <a:close/>
                  <a:moveTo>
                    <a:pt x="20273" y="48389"/>
                  </a:moveTo>
                  <a:lnTo>
                    <a:pt x="20032" y="48510"/>
                  </a:lnTo>
                  <a:lnTo>
                    <a:pt x="19790" y="48691"/>
                  </a:lnTo>
                  <a:lnTo>
                    <a:pt x="19609" y="48872"/>
                  </a:lnTo>
                  <a:lnTo>
                    <a:pt x="19489" y="49174"/>
                  </a:lnTo>
                  <a:lnTo>
                    <a:pt x="19428" y="49536"/>
                  </a:lnTo>
                  <a:lnTo>
                    <a:pt x="19428" y="49777"/>
                  </a:lnTo>
                  <a:lnTo>
                    <a:pt x="19489" y="49958"/>
                  </a:lnTo>
                  <a:lnTo>
                    <a:pt x="19609" y="50200"/>
                  </a:lnTo>
                  <a:lnTo>
                    <a:pt x="19730" y="50381"/>
                  </a:lnTo>
                  <a:lnTo>
                    <a:pt x="19911" y="50501"/>
                  </a:lnTo>
                  <a:lnTo>
                    <a:pt x="20152" y="50622"/>
                  </a:lnTo>
                  <a:lnTo>
                    <a:pt x="20333" y="50682"/>
                  </a:lnTo>
                  <a:lnTo>
                    <a:pt x="20816" y="50682"/>
                  </a:lnTo>
                  <a:lnTo>
                    <a:pt x="20997" y="50622"/>
                  </a:lnTo>
                  <a:lnTo>
                    <a:pt x="21239" y="50501"/>
                  </a:lnTo>
                  <a:lnTo>
                    <a:pt x="21420" y="50381"/>
                  </a:lnTo>
                  <a:lnTo>
                    <a:pt x="21540" y="50200"/>
                  </a:lnTo>
                  <a:lnTo>
                    <a:pt x="21661" y="49958"/>
                  </a:lnTo>
                  <a:lnTo>
                    <a:pt x="21721" y="49777"/>
                  </a:lnTo>
                  <a:lnTo>
                    <a:pt x="21721" y="49536"/>
                  </a:lnTo>
                  <a:lnTo>
                    <a:pt x="21661" y="49174"/>
                  </a:lnTo>
                  <a:lnTo>
                    <a:pt x="21540" y="48872"/>
                  </a:lnTo>
                  <a:lnTo>
                    <a:pt x="21359" y="48691"/>
                  </a:lnTo>
                  <a:lnTo>
                    <a:pt x="21118" y="48510"/>
                  </a:lnTo>
                  <a:lnTo>
                    <a:pt x="20876" y="48389"/>
                  </a:lnTo>
                  <a:close/>
                  <a:moveTo>
                    <a:pt x="26065" y="48389"/>
                  </a:moveTo>
                  <a:lnTo>
                    <a:pt x="25824" y="48510"/>
                  </a:lnTo>
                  <a:lnTo>
                    <a:pt x="25583" y="48691"/>
                  </a:lnTo>
                  <a:lnTo>
                    <a:pt x="25402" y="48872"/>
                  </a:lnTo>
                  <a:lnTo>
                    <a:pt x="25281" y="49174"/>
                  </a:lnTo>
                  <a:lnTo>
                    <a:pt x="25221" y="49536"/>
                  </a:lnTo>
                  <a:lnTo>
                    <a:pt x="25221" y="49777"/>
                  </a:lnTo>
                  <a:lnTo>
                    <a:pt x="25281" y="49958"/>
                  </a:lnTo>
                  <a:lnTo>
                    <a:pt x="25402" y="50200"/>
                  </a:lnTo>
                  <a:lnTo>
                    <a:pt x="25522" y="50381"/>
                  </a:lnTo>
                  <a:lnTo>
                    <a:pt x="25703" y="50501"/>
                  </a:lnTo>
                  <a:lnTo>
                    <a:pt x="25945" y="50622"/>
                  </a:lnTo>
                  <a:lnTo>
                    <a:pt x="26126" y="50682"/>
                  </a:lnTo>
                  <a:lnTo>
                    <a:pt x="26608" y="50682"/>
                  </a:lnTo>
                  <a:lnTo>
                    <a:pt x="26789" y="50622"/>
                  </a:lnTo>
                  <a:lnTo>
                    <a:pt x="27031" y="50501"/>
                  </a:lnTo>
                  <a:lnTo>
                    <a:pt x="27212" y="50381"/>
                  </a:lnTo>
                  <a:lnTo>
                    <a:pt x="27332" y="50200"/>
                  </a:lnTo>
                  <a:lnTo>
                    <a:pt x="27453" y="49958"/>
                  </a:lnTo>
                  <a:lnTo>
                    <a:pt x="27513" y="49777"/>
                  </a:lnTo>
                  <a:lnTo>
                    <a:pt x="27513" y="49536"/>
                  </a:lnTo>
                  <a:lnTo>
                    <a:pt x="27453" y="49174"/>
                  </a:lnTo>
                  <a:lnTo>
                    <a:pt x="27332" y="48872"/>
                  </a:lnTo>
                  <a:lnTo>
                    <a:pt x="27151" y="48691"/>
                  </a:lnTo>
                  <a:lnTo>
                    <a:pt x="26910" y="48510"/>
                  </a:lnTo>
                  <a:lnTo>
                    <a:pt x="26669" y="48389"/>
                  </a:lnTo>
                  <a:close/>
                  <a:moveTo>
                    <a:pt x="31858" y="48389"/>
                  </a:moveTo>
                  <a:lnTo>
                    <a:pt x="31616" y="48510"/>
                  </a:lnTo>
                  <a:lnTo>
                    <a:pt x="31375" y="48691"/>
                  </a:lnTo>
                  <a:lnTo>
                    <a:pt x="31194" y="48872"/>
                  </a:lnTo>
                  <a:lnTo>
                    <a:pt x="31073" y="49174"/>
                  </a:lnTo>
                  <a:lnTo>
                    <a:pt x="31013" y="49536"/>
                  </a:lnTo>
                  <a:lnTo>
                    <a:pt x="31013" y="49777"/>
                  </a:lnTo>
                  <a:lnTo>
                    <a:pt x="31073" y="49958"/>
                  </a:lnTo>
                  <a:lnTo>
                    <a:pt x="31194" y="50200"/>
                  </a:lnTo>
                  <a:lnTo>
                    <a:pt x="31315" y="50381"/>
                  </a:lnTo>
                  <a:lnTo>
                    <a:pt x="31496" y="50501"/>
                  </a:lnTo>
                  <a:lnTo>
                    <a:pt x="31737" y="50622"/>
                  </a:lnTo>
                  <a:lnTo>
                    <a:pt x="31918" y="50682"/>
                  </a:lnTo>
                  <a:lnTo>
                    <a:pt x="32401" y="50682"/>
                  </a:lnTo>
                  <a:lnTo>
                    <a:pt x="32582" y="50622"/>
                  </a:lnTo>
                  <a:lnTo>
                    <a:pt x="32823" y="50501"/>
                  </a:lnTo>
                  <a:lnTo>
                    <a:pt x="33004" y="50381"/>
                  </a:lnTo>
                  <a:lnTo>
                    <a:pt x="33125" y="50200"/>
                  </a:lnTo>
                  <a:lnTo>
                    <a:pt x="33245" y="49958"/>
                  </a:lnTo>
                  <a:lnTo>
                    <a:pt x="33306" y="49777"/>
                  </a:lnTo>
                  <a:lnTo>
                    <a:pt x="33306" y="49536"/>
                  </a:lnTo>
                  <a:lnTo>
                    <a:pt x="33245" y="49174"/>
                  </a:lnTo>
                  <a:lnTo>
                    <a:pt x="33125" y="48872"/>
                  </a:lnTo>
                  <a:lnTo>
                    <a:pt x="32944" y="48691"/>
                  </a:lnTo>
                  <a:lnTo>
                    <a:pt x="32702" y="48510"/>
                  </a:lnTo>
                  <a:lnTo>
                    <a:pt x="32461" y="48389"/>
                  </a:lnTo>
                  <a:close/>
                  <a:moveTo>
                    <a:pt x="37650" y="48389"/>
                  </a:moveTo>
                  <a:lnTo>
                    <a:pt x="37408" y="48510"/>
                  </a:lnTo>
                  <a:lnTo>
                    <a:pt x="37167" y="48691"/>
                  </a:lnTo>
                  <a:lnTo>
                    <a:pt x="36986" y="48872"/>
                  </a:lnTo>
                  <a:lnTo>
                    <a:pt x="36865" y="49174"/>
                  </a:lnTo>
                  <a:lnTo>
                    <a:pt x="36805" y="49536"/>
                  </a:lnTo>
                  <a:lnTo>
                    <a:pt x="36805" y="49777"/>
                  </a:lnTo>
                  <a:lnTo>
                    <a:pt x="36865" y="49958"/>
                  </a:lnTo>
                  <a:lnTo>
                    <a:pt x="36986" y="50200"/>
                  </a:lnTo>
                  <a:lnTo>
                    <a:pt x="37107" y="50381"/>
                  </a:lnTo>
                  <a:lnTo>
                    <a:pt x="37288" y="50501"/>
                  </a:lnTo>
                  <a:lnTo>
                    <a:pt x="37529" y="50622"/>
                  </a:lnTo>
                  <a:lnTo>
                    <a:pt x="37710" y="50682"/>
                  </a:lnTo>
                  <a:lnTo>
                    <a:pt x="38193" y="50682"/>
                  </a:lnTo>
                  <a:lnTo>
                    <a:pt x="38374" y="50622"/>
                  </a:lnTo>
                  <a:lnTo>
                    <a:pt x="38615" y="50501"/>
                  </a:lnTo>
                  <a:lnTo>
                    <a:pt x="38796" y="50381"/>
                  </a:lnTo>
                  <a:lnTo>
                    <a:pt x="38917" y="50200"/>
                  </a:lnTo>
                  <a:lnTo>
                    <a:pt x="39038" y="49958"/>
                  </a:lnTo>
                  <a:lnTo>
                    <a:pt x="39098" y="49777"/>
                  </a:lnTo>
                  <a:lnTo>
                    <a:pt x="39098" y="49536"/>
                  </a:lnTo>
                  <a:lnTo>
                    <a:pt x="39038" y="49174"/>
                  </a:lnTo>
                  <a:lnTo>
                    <a:pt x="38917" y="48872"/>
                  </a:lnTo>
                  <a:lnTo>
                    <a:pt x="38736" y="48691"/>
                  </a:lnTo>
                  <a:lnTo>
                    <a:pt x="38495" y="48510"/>
                  </a:lnTo>
                  <a:lnTo>
                    <a:pt x="38253" y="48389"/>
                  </a:lnTo>
                  <a:close/>
                  <a:moveTo>
                    <a:pt x="43442" y="48389"/>
                  </a:moveTo>
                  <a:lnTo>
                    <a:pt x="43201" y="48510"/>
                  </a:lnTo>
                  <a:lnTo>
                    <a:pt x="42959" y="48691"/>
                  </a:lnTo>
                  <a:lnTo>
                    <a:pt x="42778" y="48872"/>
                  </a:lnTo>
                  <a:lnTo>
                    <a:pt x="42658" y="49174"/>
                  </a:lnTo>
                  <a:lnTo>
                    <a:pt x="42597" y="49536"/>
                  </a:lnTo>
                  <a:lnTo>
                    <a:pt x="42597" y="49777"/>
                  </a:lnTo>
                  <a:lnTo>
                    <a:pt x="42658" y="49958"/>
                  </a:lnTo>
                  <a:lnTo>
                    <a:pt x="42778" y="50200"/>
                  </a:lnTo>
                  <a:lnTo>
                    <a:pt x="42899" y="50381"/>
                  </a:lnTo>
                  <a:lnTo>
                    <a:pt x="43080" y="50501"/>
                  </a:lnTo>
                  <a:lnTo>
                    <a:pt x="43321" y="50622"/>
                  </a:lnTo>
                  <a:lnTo>
                    <a:pt x="43502" y="50682"/>
                  </a:lnTo>
                  <a:lnTo>
                    <a:pt x="43985" y="50682"/>
                  </a:lnTo>
                  <a:lnTo>
                    <a:pt x="44166" y="50622"/>
                  </a:lnTo>
                  <a:lnTo>
                    <a:pt x="44407" y="50501"/>
                  </a:lnTo>
                  <a:lnTo>
                    <a:pt x="44588" y="50381"/>
                  </a:lnTo>
                  <a:lnTo>
                    <a:pt x="44709" y="50200"/>
                  </a:lnTo>
                  <a:lnTo>
                    <a:pt x="44830" y="49958"/>
                  </a:lnTo>
                  <a:lnTo>
                    <a:pt x="44890" y="49777"/>
                  </a:lnTo>
                  <a:lnTo>
                    <a:pt x="44890" y="49536"/>
                  </a:lnTo>
                  <a:lnTo>
                    <a:pt x="44830" y="49174"/>
                  </a:lnTo>
                  <a:lnTo>
                    <a:pt x="44709" y="48872"/>
                  </a:lnTo>
                  <a:lnTo>
                    <a:pt x="44528" y="48691"/>
                  </a:lnTo>
                  <a:lnTo>
                    <a:pt x="44287" y="48510"/>
                  </a:lnTo>
                  <a:lnTo>
                    <a:pt x="44045" y="48389"/>
                  </a:lnTo>
                  <a:close/>
                  <a:moveTo>
                    <a:pt x="49234" y="48389"/>
                  </a:moveTo>
                  <a:lnTo>
                    <a:pt x="48993" y="48510"/>
                  </a:lnTo>
                  <a:lnTo>
                    <a:pt x="48752" y="48691"/>
                  </a:lnTo>
                  <a:lnTo>
                    <a:pt x="48571" y="48872"/>
                  </a:lnTo>
                  <a:lnTo>
                    <a:pt x="48450" y="49174"/>
                  </a:lnTo>
                  <a:lnTo>
                    <a:pt x="48390" y="49536"/>
                  </a:lnTo>
                  <a:lnTo>
                    <a:pt x="48390" y="49777"/>
                  </a:lnTo>
                  <a:lnTo>
                    <a:pt x="48450" y="49958"/>
                  </a:lnTo>
                  <a:lnTo>
                    <a:pt x="48571" y="50200"/>
                  </a:lnTo>
                  <a:lnTo>
                    <a:pt x="48691" y="50381"/>
                  </a:lnTo>
                  <a:lnTo>
                    <a:pt x="48872" y="50501"/>
                  </a:lnTo>
                  <a:lnTo>
                    <a:pt x="49114" y="50622"/>
                  </a:lnTo>
                  <a:lnTo>
                    <a:pt x="49295" y="50682"/>
                  </a:lnTo>
                  <a:lnTo>
                    <a:pt x="49777" y="50682"/>
                  </a:lnTo>
                  <a:lnTo>
                    <a:pt x="49958" y="50622"/>
                  </a:lnTo>
                  <a:lnTo>
                    <a:pt x="50200" y="50501"/>
                  </a:lnTo>
                  <a:lnTo>
                    <a:pt x="50381" y="50381"/>
                  </a:lnTo>
                  <a:lnTo>
                    <a:pt x="50501" y="50200"/>
                  </a:lnTo>
                  <a:lnTo>
                    <a:pt x="50622" y="49958"/>
                  </a:lnTo>
                  <a:lnTo>
                    <a:pt x="50682" y="49777"/>
                  </a:lnTo>
                  <a:lnTo>
                    <a:pt x="50682" y="49536"/>
                  </a:lnTo>
                  <a:lnTo>
                    <a:pt x="50622" y="49174"/>
                  </a:lnTo>
                  <a:lnTo>
                    <a:pt x="50501" y="48872"/>
                  </a:lnTo>
                  <a:lnTo>
                    <a:pt x="50320" y="48691"/>
                  </a:lnTo>
                  <a:lnTo>
                    <a:pt x="50079" y="48510"/>
                  </a:lnTo>
                  <a:lnTo>
                    <a:pt x="49838" y="48389"/>
                  </a:lnTo>
                  <a:close/>
                  <a:moveTo>
                    <a:pt x="55027" y="48389"/>
                  </a:moveTo>
                  <a:lnTo>
                    <a:pt x="54785" y="48510"/>
                  </a:lnTo>
                  <a:lnTo>
                    <a:pt x="54544" y="48691"/>
                  </a:lnTo>
                  <a:lnTo>
                    <a:pt x="54363" y="48872"/>
                  </a:lnTo>
                  <a:lnTo>
                    <a:pt x="54242" y="49174"/>
                  </a:lnTo>
                  <a:lnTo>
                    <a:pt x="54182" y="49536"/>
                  </a:lnTo>
                  <a:lnTo>
                    <a:pt x="54182" y="49777"/>
                  </a:lnTo>
                  <a:lnTo>
                    <a:pt x="54242" y="49958"/>
                  </a:lnTo>
                  <a:lnTo>
                    <a:pt x="54363" y="50200"/>
                  </a:lnTo>
                  <a:lnTo>
                    <a:pt x="54483" y="50381"/>
                  </a:lnTo>
                  <a:lnTo>
                    <a:pt x="54665" y="50501"/>
                  </a:lnTo>
                  <a:lnTo>
                    <a:pt x="54906" y="50622"/>
                  </a:lnTo>
                  <a:lnTo>
                    <a:pt x="55087" y="50682"/>
                  </a:lnTo>
                  <a:lnTo>
                    <a:pt x="55570" y="50682"/>
                  </a:lnTo>
                  <a:lnTo>
                    <a:pt x="55751" y="50622"/>
                  </a:lnTo>
                  <a:lnTo>
                    <a:pt x="55992" y="50501"/>
                  </a:lnTo>
                  <a:lnTo>
                    <a:pt x="56173" y="50381"/>
                  </a:lnTo>
                  <a:lnTo>
                    <a:pt x="56294" y="50200"/>
                  </a:lnTo>
                  <a:lnTo>
                    <a:pt x="56414" y="49958"/>
                  </a:lnTo>
                  <a:lnTo>
                    <a:pt x="56475" y="49777"/>
                  </a:lnTo>
                  <a:lnTo>
                    <a:pt x="56475" y="49536"/>
                  </a:lnTo>
                  <a:lnTo>
                    <a:pt x="56414" y="49174"/>
                  </a:lnTo>
                  <a:lnTo>
                    <a:pt x="56294" y="48872"/>
                  </a:lnTo>
                  <a:lnTo>
                    <a:pt x="56113" y="48691"/>
                  </a:lnTo>
                  <a:lnTo>
                    <a:pt x="55871" y="48510"/>
                  </a:lnTo>
                  <a:lnTo>
                    <a:pt x="55630" y="48389"/>
                  </a:lnTo>
                  <a:close/>
                  <a:moveTo>
                    <a:pt x="60819" y="48389"/>
                  </a:moveTo>
                  <a:lnTo>
                    <a:pt x="60577" y="48510"/>
                  </a:lnTo>
                  <a:lnTo>
                    <a:pt x="60336" y="48691"/>
                  </a:lnTo>
                  <a:lnTo>
                    <a:pt x="60155" y="48872"/>
                  </a:lnTo>
                  <a:lnTo>
                    <a:pt x="60034" y="49174"/>
                  </a:lnTo>
                  <a:lnTo>
                    <a:pt x="59974" y="49536"/>
                  </a:lnTo>
                  <a:lnTo>
                    <a:pt x="59974" y="49777"/>
                  </a:lnTo>
                  <a:lnTo>
                    <a:pt x="60034" y="49958"/>
                  </a:lnTo>
                  <a:lnTo>
                    <a:pt x="60155" y="50200"/>
                  </a:lnTo>
                  <a:lnTo>
                    <a:pt x="60276" y="50381"/>
                  </a:lnTo>
                  <a:lnTo>
                    <a:pt x="60457" y="50501"/>
                  </a:lnTo>
                  <a:lnTo>
                    <a:pt x="60698" y="50622"/>
                  </a:lnTo>
                  <a:lnTo>
                    <a:pt x="60879" y="50682"/>
                  </a:lnTo>
                  <a:lnTo>
                    <a:pt x="61362" y="50682"/>
                  </a:lnTo>
                  <a:lnTo>
                    <a:pt x="61543" y="50622"/>
                  </a:lnTo>
                  <a:lnTo>
                    <a:pt x="61784" y="50501"/>
                  </a:lnTo>
                  <a:lnTo>
                    <a:pt x="61965" y="50381"/>
                  </a:lnTo>
                  <a:lnTo>
                    <a:pt x="62086" y="50200"/>
                  </a:lnTo>
                  <a:lnTo>
                    <a:pt x="62206" y="49958"/>
                  </a:lnTo>
                  <a:lnTo>
                    <a:pt x="62267" y="49777"/>
                  </a:lnTo>
                  <a:lnTo>
                    <a:pt x="62267" y="49536"/>
                  </a:lnTo>
                  <a:lnTo>
                    <a:pt x="62206" y="49174"/>
                  </a:lnTo>
                  <a:lnTo>
                    <a:pt x="62086" y="48872"/>
                  </a:lnTo>
                  <a:lnTo>
                    <a:pt x="61905" y="48691"/>
                  </a:lnTo>
                  <a:lnTo>
                    <a:pt x="61663" y="48510"/>
                  </a:lnTo>
                  <a:lnTo>
                    <a:pt x="61422" y="48389"/>
                  </a:lnTo>
                  <a:close/>
                  <a:moveTo>
                    <a:pt x="66611" y="48389"/>
                  </a:moveTo>
                  <a:lnTo>
                    <a:pt x="66370" y="48510"/>
                  </a:lnTo>
                  <a:lnTo>
                    <a:pt x="66128" y="48691"/>
                  </a:lnTo>
                  <a:lnTo>
                    <a:pt x="65947" y="48872"/>
                  </a:lnTo>
                  <a:lnTo>
                    <a:pt x="65827" y="49174"/>
                  </a:lnTo>
                  <a:lnTo>
                    <a:pt x="65766" y="49536"/>
                  </a:lnTo>
                  <a:lnTo>
                    <a:pt x="65766" y="49777"/>
                  </a:lnTo>
                  <a:lnTo>
                    <a:pt x="65827" y="49958"/>
                  </a:lnTo>
                  <a:lnTo>
                    <a:pt x="65947" y="50200"/>
                  </a:lnTo>
                  <a:lnTo>
                    <a:pt x="66068" y="50381"/>
                  </a:lnTo>
                  <a:lnTo>
                    <a:pt x="66249" y="50501"/>
                  </a:lnTo>
                  <a:lnTo>
                    <a:pt x="66490" y="50622"/>
                  </a:lnTo>
                  <a:lnTo>
                    <a:pt x="66671" y="50682"/>
                  </a:lnTo>
                  <a:lnTo>
                    <a:pt x="67154" y="50682"/>
                  </a:lnTo>
                  <a:lnTo>
                    <a:pt x="67335" y="50622"/>
                  </a:lnTo>
                  <a:lnTo>
                    <a:pt x="67576" y="50501"/>
                  </a:lnTo>
                  <a:lnTo>
                    <a:pt x="67757" y="50381"/>
                  </a:lnTo>
                  <a:lnTo>
                    <a:pt x="67878" y="50200"/>
                  </a:lnTo>
                  <a:lnTo>
                    <a:pt x="67999" y="49958"/>
                  </a:lnTo>
                  <a:lnTo>
                    <a:pt x="68059" y="49777"/>
                  </a:lnTo>
                  <a:lnTo>
                    <a:pt x="68059" y="49536"/>
                  </a:lnTo>
                  <a:lnTo>
                    <a:pt x="67999" y="49174"/>
                  </a:lnTo>
                  <a:lnTo>
                    <a:pt x="67878" y="48872"/>
                  </a:lnTo>
                  <a:lnTo>
                    <a:pt x="67697" y="48691"/>
                  </a:lnTo>
                  <a:lnTo>
                    <a:pt x="67456" y="48510"/>
                  </a:lnTo>
                  <a:lnTo>
                    <a:pt x="67214" y="48389"/>
                  </a:lnTo>
                  <a:close/>
                  <a:moveTo>
                    <a:pt x="72403" y="48389"/>
                  </a:moveTo>
                  <a:lnTo>
                    <a:pt x="72162" y="48510"/>
                  </a:lnTo>
                  <a:lnTo>
                    <a:pt x="71921" y="48691"/>
                  </a:lnTo>
                  <a:lnTo>
                    <a:pt x="71740" y="48872"/>
                  </a:lnTo>
                  <a:lnTo>
                    <a:pt x="71619" y="49174"/>
                  </a:lnTo>
                  <a:lnTo>
                    <a:pt x="71559" y="49536"/>
                  </a:lnTo>
                  <a:lnTo>
                    <a:pt x="71559" y="49777"/>
                  </a:lnTo>
                  <a:lnTo>
                    <a:pt x="71619" y="49958"/>
                  </a:lnTo>
                  <a:lnTo>
                    <a:pt x="71740" y="50200"/>
                  </a:lnTo>
                  <a:lnTo>
                    <a:pt x="71860" y="50381"/>
                  </a:lnTo>
                  <a:lnTo>
                    <a:pt x="72041" y="50501"/>
                  </a:lnTo>
                  <a:lnTo>
                    <a:pt x="72283" y="50622"/>
                  </a:lnTo>
                  <a:lnTo>
                    <a:pt x="72464" y="50682"/>
                  </a:lnTo>
                  <a:lnTo>
                    <a:pt x="72946" y="50682"/>
                  </a:lnTo>
                  <a:lnTo>
                    <a:pt x="73127" y="50622"/>
                  </a:lnTo>
                  <a:lnTo>
                    <a:pt x="73369" y="50501"/>
                  </a:lnTo>
                  <a:lnTo>
                    <a:pt x="73550" y="50381"/>
                  </a:lnTo>
                  <a:lnTo>
                    <a:pt x="73670" y="50200"/>
                  </a:lnTo>
                  <a:lnTo>
                    <a:pt x="73791" y="49958"/>
                  </a:lnTo>
                  <a:lnTo>
                    <a:pt x="73851" y="49777"/>
                  </a:lnTo>
                  <a:lnTo>
                    <a:pt x="73851" y="49536"/>
                  </a:lnTo>
                  <a:lnTo>
                    <a:pt x="73791" y="49174"/>
                  </a:lnTo>
                  <a:lnTo>
                    <a:pt x="73670" y="48872"/>
                  </a:lnTo>
                  <a:lnTo>
                    <a:pt x="73489" y="48691"/>
                  </a:lnTo>
                  <a:lnTo>
                    <a:pt x="73248" y="48510"/>
                  </a:lnTo>
                  <a:lnTo>
                    <a:pt x="73007" y="48389"/>
                  </a:lnTo>
                  <a:close/>
                  <a:moveTo>
                    <a:pt x="5853" y="51286"/>
                  </a:moveTo>
                  <a:lnTo>
                    <a:pt x="5672" y="51346"/>
                  </a:lnTo>
                  <a:lnTo>
                    <a:pt x="5431" y="51467"/>
                  </a:lnTo>
                  <a:lnTo>
                    <a:pt x="5250" y="51587"/>
                  </a:lnTo>
                  <a:lnTo>
                    <a:pt x="5129" y="51768"/>
                  </a:lnTo>
                  <a:lnTo>
                    <a:pt x="5008" y="52010"/>
                  </a:lnTo>
                  <a:lnTo>
                    <a:pt x="4948" y="52191"/>
                  </a:lnTo>
                  <a:lnTo>
                    <a:pt x="4948" y="52432"/>
                  </a:lnTo>
                  <a:lnTo>
                    <a:pt x="4948" y="52673"/>
                  </a:lnTo>
                  <a:lnTo>
                    <a:pt x="5008" y="52854"/>
                  </a:lnTo>
                  <a:lnTo>
                    <a:pt x="5129" y="53096"/>
                  </a:lnTo>
                  <a:lnTo>
                    <a:pt x="5250" y="53277"/>
                  </a:lnTo>
                  <a:lnTo>
                    <a:pt x="5431" y="53397"/>
                  </a:lnTo>
                  <a:lnTo>
                    <a:pt x="5672" y="53518"/>
                  </a:lnTo>
                  <a:lnTo>
                    <a:pt x="5853" y="53578"/>
                  </a:lnTo>
                  <a:lnTo>
                    <a:pt x="6336" y="53578"/>
                  </a:lnTo>
                  <a:lnTo>
                    <a:pt x="6517" y="53518"/>
                  </a:lnTo>
                  <a:lnTo>
                    <a:pt x="6758" y="53397"/>
                  </a:lnTo>
                  <a:lnTo>
                    <a:pt x="6939" y="53277"/>
                  </a:lnTo>
                  <a:lnTo>
                    <a:pt x="7060" y="53096"/>
                  </a:lnTo>
                  <a:lnTo>
                    <a:pt x="7180" y="52854"/>
                  </a:lnTo>
                  <a:lnTo>
                    <a:pt x="7241" y="52673"/>
                  </a:lnTo>
                  <a:lnTo>
                    <a:pt x="7241" y="52432"/>
                  </a:lnTo>
                  <a:lnTo>
                    <a:pt x="7241" y="52191"/>
                  </a:lnTo>
                  <a:lnTo>
                    <a:pt x="7180" y="52010"/>
                  </a:lnTo>
                  <a:lnTo>
                    <a:pt x="7060" y="51768"/>
                  </a:lnTo>
                  <a:lnTo>
                    <a:pt x="6939" y="51587"/>
                  </a:lnTo>
                  <a:lnTo>
                    <a:pt x="6758" y="51467"/>
                  </a:lnTo>
                  <a:lnTo>
                    <a:pt x="6517" y="51346"/>
                  </a:lnTo>
                  <a:lnTo>
                    <a:pt x="6336" y="51286"/>
                  </a:lnTo>
                  <a:close/>
                  <a:moveTo>
                    <a:pt x="11645" y="51286"/>
                  </a:moveTo>
                  <a:lnTo>
                    <a:pt x="11464" y="51346"/>
                  </a:lnTo>
                  <a:lnTo>
                    <a:pt x="11223" y="51467"/>
                  </a:lnTo>
                  <a:lnTo>
                    <a:pt x="11042" y="51587"/>
                  </a:lnTo>
                  <a:lnTo>
                    <a:pt x="10921" y="51768"/>
                  </a:lnTo>
                  <a:lnTo>
                    <a:pt x="10800" y="52010"/>
                  </a:lnTo>
                  <a:lnTo>
                    <a:pt x="10740" y="52191"/>
                  </a:lnTo>
                  <a:lnTo>
                    <a:pt x="10740" y="52432"/>
                  </a:lnTo>
                  <a:lnTo>
                    <a:pt x="10740" y="52673"/>
                  </a:lnTo>
                  <a:lnTo>
                    <a:pt x="10800" y="52854"/>
                  </a:lnTo>
                  <a:lnTo>
                    <a:pt x="10921" y="53096"/>
                  </a:lnTo>
                  <a:lnTo>
                    <a:pt x="11042" y="53277"/>
                  </a:lnTo>
                  <a:lnTo>
                    <a:pt x="11223" y="53397"/>
                  </a:lnTo>
                  <a:lnTo>
                    <a:pt x="11464" y="53518"/>
                  </a:lnTo>
                  <a:lnTo>
                    <a:pt x="11645" y="53578"/>
                  </a:lnTo>
                  <a:lnTo>
                    <a:pt x="12128" y="53578"/>
                  </a:lnTo>
                  <a:lnTo>
                    <a:pt x="12309" y="53518"/>
                  </a:lnTo>
                  <a:lnTo>
                    <a:pt x="12550" y="53397"/>
                  </a:lnTo>
                  <a:lnTo>
                    <a:pt x="12731" y="53277"/>
                  </a:lnTo>
                  <a:lnTo>
                    <a:pt x="12852" y="53096"/>
                  </a:lnTo>
                  <a:lnTo>
                    <a:pt x="12973" y="52854"/>
                  </a:lnTo>
                  <a:lnTo>
                    <a:pt x="13033" y="52673"/>
                  </a:lnTo>
                  <a:lnTo>
                    <a:pt x="13033" y="52432"/>
                  </a:lnTo>
                  <a:lnTo>
                    <a:pt x="13033" y="52191"/>
                  </a:lnTo>
                  <a:lnTo>
                    <a:pt x="12973" y="52010"/>
                  </a:lnTo>
                  <a:lnTo>
                    <a:pt x="12852" y="51768"/>
                  </a:lnTo>
                  <a:lnTo>
                    <a:pt x="12731" y="51587"/>
                  </a:lnTo>
                  <a:lnTo>
                    <a:pt x="12550" y="51467"/>
                  </a:lnTo>
                  <a:lnTo>
                    <a:pt x="12309" y="51346"/>
                  </a:lnTo>
                  <a:lnTo>
                    <a:pt x="12128" y="51286"/>
                  </a:lnTo>
                  <a:close/>
                  <a:moveTo>
                    <a:pt x="17437" y="51286"/>
                  </a:moveTo>
                  <a:lnTo>
                    <a:pt x="17256" y="51346"/>
                  </a:lnTo>
                  <a:lnTo>
                    <a:pt x="17015" y="51467"/>
                  </a:lnTo>
                  <a:lnTo>
                    <a:pt x="16834" y="51587"/>
                  </a:lnTo>
                  <a:lnTo>
                    <a:pt x="16713" y="51768"/>
                  </a:lnTo>
                  <a:lnTo>
                    <a:pt x="16593" y="52010"/>
                  </a:lnTo>
                  <a:lnTo>
                    <a:pt x="16532" y="52191"/>
                  </a:lnTo>
                  <a:lnTo>
                    <a:pt x="16532" y="52432"/>
                  </a:lnTo>
                  <a:lnTo>
                    <a:pt x="16532" y="52673"/>
                  </a:lnTo>
                  <a:lnTo>
                    <a:pt x="16593" y="52854"/>
                  </a:lnTo>
                  <a:lnTo>
                    <a:pt x="16713" y="53096"/>
                  </a:lnTo>
                  <a:lnTo>
                    <a:pt x="16834" y="53277"/>
                  </a:lnTo>
                  <a:lnTo>
                    <a:pt x="17015" y="53397"/>
                  </a:lnTo>
                  <a:lnTo>
                    <a:pt x="17256" y="53518"/>
                  </a:lnTo>
                  <a:lnTo>
                    <a:pt x="17437" y="53578"/>
                  </a:lnTo>
                  <a:lnTo>
                    <a:pt x="17920" y="53578"/>
                  </a:lnTo>
                  <a:lnTo>
                    <a:pt x="18101" y="53518"/>
                  </a:lnTo>
                  <a:lnTo>
                    <a:pt x="18342" y="53397"/>
                  </a:lnTo>
                  <a:lnTo>
                    <a:pt x="18523" y="53277"/>
                  </a:lnTo>
                  <a:lnTo>
                    <a:pt x="18644" y="53096"/>
                  </a:lnTo>
                  <a:lnTo>
                    <a:pt x="18765" y="52854"/>
                  </a:lnTo>
                  <a:lnTo>
                    <a:pt x="18825" y="52673"/>
                  </a:lnTo>
                  <a:lnTo>
                    <a:pt x="18825" y="52432"/>
                  </a:lnTo>
                  <a:lnTo>
                    <a:pt x="18825" y="52191"/>
                  </a:lnTo>
                  <a:lnTo>
                    <a:pt x="18765" y="52010"/>
                  </a:lnTo>
                  <a:lnTo>
                    <a:pt x="18644" y="51768"/>
                  </a:lnTo>
                  <a:lnTo>
                    <a:pt x="18523" y="51587"/>
                  </a:lnTo>
                  <a:lnTo>
                    <a:pt x="18342" y="51467"/>
                  </a:lnTo>
                  <a:lnTo>
                    <a:pt x="18101" y="51346"/>
                  </a:lnTo>
                  <a:lnTo>
                    <a:pt x="17920" y="51286"/>
                  </a:lnTo>
                  <a:close/>
                  <a:moveTo>
                    <a:pt x="23230" y="51286"/>
                  </a:moveTo>
                  <a:lnTo>
                    <a:pt x="23049" y="51346"/>
                  </a:lnTo>
                  <a:lnTo>
                    <a:pt x="22807" y="51467"/>
                  </a:lnTo>
                  <a:lnTo>
                    <a:pt x="22626" y="51587"/>
                  </a:lnTo>
                  <a:lnTo>
                    <a:pt x="22506" y="51768"/>
                  </a:lnTo>
                  <a:lnTo>
                    <a:pt x="22385" y="52010"/>
                  </a:lnTo>
                  <a:lnTo>
                    <a:pt x="22325" y="52191"/>
                  </a:lnTo>
                  <a:lnTo>
                    <a:pt x="22325" y="52432"/>
                  </a:lnTo>
                  <a:lnTo>
                    <a:pt x="22325" y="52673"/>
                  </a:lnTo>
                  <a:lnTo>
                    <a:pt x="22385" y="52854"/>
                  </a:lnTo>
                  <a:lnTo>
                    <a:pt x="22506" y="53096"/>
                  </a:lnTo>
                  <a:lnTo>
                    <a:pt x="22626" y="53277"/>
                  </a:lnTo>
                  <a:lnTo>
                    <a:pt x="22807" y="53397"/>
                  </a:lnTo>
                  <a:lnTo>
                    <a:pt x="23049" y="53518"/>
                  </a:lnTo>
                  <a:lnTo>
                    <a:pt x="23230" y="53578"/>
                  </a:lnTo>
                  <a:lnTo>
                    <a:pt x="23712" y="53578"/>
                  </a:lnTo>
                  <a:lnTo>
                    <a:pt x="23893" y="53518"/>
                  </a:lnTo>
                  <a:lnTo>
                    <a:pt x="24135" y="53397"/>
                  </a:lnTo>
                  <a:lnTo>
                    <a:pt x="24316" y="53277"/>
                  </a:lnTo>
                  <a:lnTo>
                    <a:pt x="24436" y="53096"/>
                  </a:lnTo>
                  <a:lnTo>
                    <a:pt x="24557" y="52854"/>
                  </a:lnTo>
                  <a:lnTo>
                    <a:pt x="24617" y="52673"/>
                  </a:lnTo>
                  <a:lnTo>
                    <a:pt x="24617" y="52432"/>
                  </a:lnTo>
                  <a:lnTo>
                    <a:pt x="24617" y="52191"/>
                  </a:lnTo>
                  <a:lnTo>
                    <a:pt x="24557" y="52010"/>
                  </a:lnTo>
                  <a:lnTo>
                    <a:pt x="24436" y="51768"/>
                  </a:lnTo>
                  <a:lnTo>
                    <a:pt x="24316" y="51587"/>
                  </a:lnTo>
                  <a:lnTo>
                    <a:pt x="24135" y="51467"/>
                  </a:lnTo>
                  <a:lnTo>
                    <a:pt x="23893" y="51346"/>
                  </a:lnTo>
                  <a:lnTo>
                    <a:pt x="23712" y="51286"/>
                  </a:lnTo>
                  <a:close/>
                  <a:moveTo>
                    <a:pt x="29022" y="51286"/>
                  </a:moveTo>
                  <a:lnTo>
                    <a:pt x="28841" y="51346"/>
                  </a:lnTo>
                  <a:lnTo>
                    <a:pt x="28599" y="51467"/>
                  </a:lnTo>
                  <a:lnTo>
                    <a:pt x="28418" y="51587"/>
                  </a:lnTo>
                  <a:lnTo>
                    <a:pt x="28298" y="51768"/>
                  </a:lnTo>
                  <a:lnTo>
                    <a:pt x="28177" y="52010"/>
                  </a:lnTo>
                  <a:lnTo>
                    <a:pt x="28117" y="52191"/>
                  </a:lnTo>
                  <a:lnTo>
                    <a:pt x="28117" y="52432"/>
                  </a:lnTo>
                  <a:lnTo>
                    <a:pt x="28117" y="52673"/>
                  </a:lnTo>
                  <a:lnTo>
                    <a:pt x="28177" y="52854"/>
                  </a:lnTo>
                  <a:lnTo>
                    <a:pt x="28298" y="53096"/>
                  </a:lnTo>
                  <a:lnTo>
                    <a:pt x="28418" y="53277"/>
                  </a:lnTo>
                  <a:lnTo>
                    <a:pt x="28599" y="53397"/>
                  </a:lnTo>
                  <a:lnTo>
                    <a:pt x="28841" y="53518"/>
                  </a:lnTo>
                  <a:lnTo>
                    <a:pt x="29022" y="53578"/>
                  </a:lnTo>
                  <a:lnTo>
                    <a:pt x="29505" y="53578"/>
                  </a:lnTo>
                  <a:lnTo>
                    <a:pt x="29686" y="53518"/>
                  </a:lnTo>
                  <a:lnTo>
                    <a:pt x="29927" y="53397"/>
                  </a:lnTo>
                  <a:lnTo>
                    <a:pt x="30108" y="53277"/>
                  </a:lnTo>
                  <a:lnTo>
                    <a:pt x="30229" y="53096"/>
                  </a:lnTo>
                  <a:lnTo>
                    <a:pt x="30349" y="52854"/>
                  </a:lnTo>
                  <a:lnTo>
                    <a:pt x="30410" y="52673"/>
                  </a:lnTo>
                  <a:lnTo>
                    <a:pt x="30410" y="52432"/>
                  </a:lnTo>
                  <a:lnTo>
                    <a:pt x="30410" y="52191"/>
                  </a:lnTo>
                  <a:lnTo>
                    <a:pt x="30349" y="52010"/>
                  </a:lnTo>
                  <a:lnTo>
                    <a:pt x="30229" y="51768"/>
                  </a:lnTo>
                  <a:lnTo>
                    <a:pt x="30108" y="51587"/>
                  </a:lnTo>
                  <a:lnTo>
                    <a:pt x="29927" y="51467"/>
                  </a:lnTo>
                  <a:lnTo>
                    <a:pt x="29686" y="51346"/>
                  </a:lnTo>
                  <a:lnTo>
                    <a:pt x="29505" y="51286"/>
                  </a:lnTo>
                  <a:close/>
                  <a:moveTo>
                    <a:pt x="34814" y="51286"/>
                  </a:moveTo>
                  <a:lnTo>
                    <a:pt x="34633" y="51346"/>
                  </a:lnTo>
                  <a:lnTo>
                    <a:pt x="34392" y="51467"/>
                  </a:lnTo>
                  <a:lnTo>
                    <a:pt x="34211" y="51587"/>
                  </a:lnTo>
                  <a:lnTo>
                    <a:pt x="34090" y="51768"/>
                  </a:lnTo>
                  <a:lnTo>
                    <a:pt x="33969" y="52010"/>
                  </a:lnTo>
                  <a:lnTo>
                    <a:pt x="33909" y="52191"/>
                  </a:lnTo>
                  <a:lnTo>
                    <a:pt x="33909" y="52432"/>
                  </a:lnTo>
                  <a:lnTo>
                    <a:pt x="33909" y="52673"/>
                  </a:lnTo>
                  <a:lnTo>
                    <a:pt x="33969" y="52854"/>
                  </a:lnTo>
                  <a:lnTo>
                    <a:pt x="34090" y="53096"/>
                  </a:lnTo>
                  <a:lnTo>
                    <a:pt x="34211" y="53277"/>
                  </a:lnTo>
                  <a:lnTo>
                    <a:pt x="34392" y="53397"/>
                  </a:lnTo>
                  <a:lnTo>
                    <a:pt x="34633" y="53518"/>
                  </a:lnTo>
                  <a:lnTo>
                    <a:pt x="34814" y="53578"/>
                  </a:lnTo>
                  <a:lnTo>
                    <a:pt x="35297" y="53578"/>
                  </a:lnTo>
                  <a:lnTo>
                    <a:pt x="35478" y="53518"/>
                  </a:lnTo>
                  <a:lnTo>
                    <a:pt x="35719" y="53397"/>
                  </a:lnTo>
                  <a:lnTo>
                    <a:pt x="35900" y="53277"/>
                  </a:lnTo>
                  <a:lnTo>
                    <a:pt x="36021" y="53096"/>
                  </a:lnTo>
                  <a:lnTo>
                    <a:pt x="36141" y="52854"/>
                  </a:lnTo>
                  <a:lnTo>
                    <a:pt x="36202" y="52673"/>
                  </a:lnTo>
                  <a:lnTo>
                    <a:pt x="36202" y="52432"/>
                  </a:lnTo>
                  <a:lnTo>
                    <a:pt x="36202" y="52191"/>
                  </a:lnTo>
                  <a:lnTo>
                    <a:pt x="36141" y="52010"/>
                  </a:lnTo>
                  <a:lnTo>
                    <a:pt x="36021" y="51768"/>
                  </a:lnTo>
                  <a:lnTo>
                    <a:pt x="35900" y="51587"/>
                  </a:lnTo>
                  <a:lnTo>
                    <a:pt x="35719" y="51467"/>
                  </a:lnTo>
                  <a:lnTo>
                    <a:pt x="35478" y="51346"/>
                  </a:lnTo>
                  <a:lnTo>
                    <a:pt x="35297" y="51286"/>
                  </a:lnTo>
                  <a:close/>
                  <a:moveTo>
                    <a:pt x="40606" y="51286"/>
                  </a:moveTo>
                  <a:lnTo>
                    <a:pt x="40425" y="51346"/>
                  </a:lnTo>
                  <a:lnTo>
                    <a:pt x="40184" y="51467"/>
                  </a:lnTo>
                  <a:lnTo>
                    <a:pt x="40003" y="51587"/>
                  </a:lnTo>
                  <a:lnTo>
                    <a:pt x="39882" y="51768"/>
                  </a:lnTo>
                  <a:lnTo>
                    <a:pt x="39762" y="52010"/>
                  </a:lnTo>
                  <a:lnTo>
                    <a:pt x="39701" y="52191"/>
                  </a:lnTo>
                  <a:lnTo>
                    <a:pt x="39701" y="52432"/>
                  </a:lnTo>
                  <a:lnTo>
                    <a:pt x="39701" y="52673"/>
                  </a:lnTo>
                  <a:lnTo>
                    <a:pt x="39762" y="52854"/>
                  </a:lnTo>
                  <a:lnTo>
                    <a:pt x="39882" y="53096"/>
                  </a:lnTo>
                  <a:lnTo>
                    <a:pt x="40003" y="53277"/>
                  </a:lnTo>
                  <a:lnTo>
                    <a:pt x="40184" y="53397"/>
                  </a:lnTo>
                  <a:lnTo>
                    <a:pt x="40425" y="53518"/>
                  </a:lnTo>
                  <a:lnTo>
                    <a:pt x="40606" y="53578"/>
                  </a:lnTo>
                  <a:lnTo>
                    <a:pt x="41089" y="53578"/>
                  </a:lnTo>
                  <a:lnTo>
                    <a:pt x="41270" y="53518"/>
                  </a:lnTo>
                  <a:lnTo>
                    <a:pt x="41511" y="53397"/>
                  </a:lnTo>
                  <a:lnTo>
                    <a:pt x="41692" y="53277"/>
                  </a:lnTo>
                  <a:lnTo>
                    <a:pt x="41813" y="53096"/>
                  </a:lnTo>
                  <a:lnTo>
                    <a:pt x="41934" y="52854"/>
                  </a:lnTo>
                  <a:lnTo>
                    <a:pt x="41994" y="52673"/>
                  </a:lnTo>
                  <a:lnTo>
                    <a:pt x="41994" y="52432"/>
                  </a:lnTo>
                  <a:lnTo>
                    <a:pt x="41994" y="52191"/>
                  </a:lnTo>
                  <a:lnTo>
                    <a:pt x="41934" y="52010"/>
                  </a:lnTo>
                  <a:lnTo>
                    <a:pt x="41813" y="51768"/>
                  </a:lnTo>
                  <a:lnTo>
                    <a:pt x="41692" y="51587"/>
                  </a:lnTo>
                  <a:lnTo>
                    <a:pt x="41511" y="51467"/>
                  </a:lnTo>
                  <a:lnTo>
                    <a:pt x="41270" y="51346"/>
                  </a:lnTo>
                  <a:lnTo>
                    <a:pt x="41089" y="51286"/>
                  </a:lnTo>
                  <a:close/>
                  <a:moveTo>
                    <a:pt x="46399" y="51286"/>
                  </a:moveTo>
                  <a:lnTo>
                    <a:pt x="46218" y="51346"/>
                  </a:lnTo>
                  <a:lnTo>
                    <a:pt x="45976" y="51467"/>
                  </a:lnTo>
                  <a:lnTo>
                    <a:pt x="45795" y="51587"/>
                  </a:lnTo>
                  <a:lnTo>
                    <a:pt x="45674" y="51768"/>
                  </a:lnTo>
                  <a:lnTo>
                    <a:pt x="45554" y="52010"/>
                  </a:lnTo>
                  <a:lnTo>
                    <a:pt x="45493" y="52191"/>
                  </a:lnTo>
                  <a:lnTo>
                    <a:pt x="45493" y="52432"/>
                  </a:lnTo>
                  <a:lnTo>
                    <a:pt x="45493" y="52673"/>
                  </a:lnTo>
                  <a:lnTo>
                    <a:pt x="45554" y="52854"/>
                  </a:lnTo>
                  <a:lnTo>
                    <a:pt x="45674" y="53096"/>
                  </a:lnTo>
                  <a:lnTo>
                    <a:pt x="45795" y="53277"/>
                  </a:lnTo>
                  <a:lnTo>
                    <a:pt x="45976" y="53397"/>
                  </a:lnTo>
                  <a:lnTo>
                    <a:pt x="46218" y="53518"/>
                  </a:lnTo>
                  <a:lnTo>
                    <a:pt x="46399" y="53578"/>
                  </a:lnTo>
                  <a:lnTo>
                    <a:pt x="46881" y="53578"/>
                  </a:lnTo>
                  <a:lnTo>
                    <a:pt x="47062" y="53518"/>
                  </a:lnTo>
                  <a:lnTo>
                    <a:pt x="47304" y="53397"/>
                  </a:lnTo>
                  <a:lnTo>
                    <a:pt x="47485" y="53277"/>
                  </a:lnTo>
                  <a:lnTo>
                    <a:pt x="47605" y="53096"/>
                  </a:lnTo>
                  <a:lnTo>
                    <a:pt x="47726" y="52854"/>
                  </a:lnTo>
                  <a:lnTo>
                    <a:pt x="47786" y="52673"/>
                  </a:lnTo>
                  <a:lnTo>
                    <a:pt x="47786" y="52432"/>
                  </a:lnTo>
                  <a:lnTo>
                    <a:pt x="47786" y="52191"/>
                  </a:lnTo>
                  <a:lnTo>
                    <a:pt x="47726" y="52010"/>
                  </a:lnTo>
                  <a:lnTo>
                    <a:pt x="47605" y="51768"/>
                  </a:lnTo>
                  <a:lnTo>
                    <a:pt x="47485" y="51587"/>
                  </a:lnTo>
                  <a:lnTo>
                    <a:pt x="47304" y="51467"/>
                  </a:lnTo>
                  <a:lnTo>
                    <a:pt x="47062" y="51346"/>
                  </a:lnTo>
                  <a:lnTo>
                    <a:pt x="46881" y="51286"/>
                  </a:lnTo>
                  <a:close/>
                  <a:moveTo>
                    <a:pt x="52191" y="51286"/>
                  </a:moveTo>
                  <a:lnTo>
                    <a:pt x="52010" y="51346"/>
                  </a:lnTo>
                  <a:lnTo>
                    <a:pt x="51768" y="51467"/>
                  </a:lnTo>
                  <a:lnTo>
                    <a:pt x="51587" y="51587"/>
                  </a:lnTo>
                  <a:lnTo>
                    <a:pt x="51467" y="51768"/>
                  </a:lnTo>
                  <a:lnTo>
                    <a:pt x="51346" y="52010"/>
                  </a:lnTo>
                  <a:lnTo>
                    <a:pt x="51286" y="52191"/>
                  </a:lnTo>
                  <a:lnTo>
                    <a:pt x="51286" y="52432"/>
                  </a:lnTo>
                  <a:lnTo>
                    <a:pt x="51286" y="52673"/>
                  </a:lnTo>
                  <a:lnTo>
                    <a:pt x="51346" y="52854"/>
                  </a:lnTo>
                  <a:lnTo>
                    <a:pt x="51467" y="53096"/>
                  </a:lnTo>
                  <a:lnTo>
                    <a:pt x="51587" y="53277"/>
                  </a:lnTo>
                  <a:lnTo>
                    <a:pt x="51768" y="53397"/>
                  </a:lnTo>
                  <a:lnTo>
                    <a:pt x="52010" y="53518"/>
                  </a:lnTo>
                  <a:lnTo>
                    <a:pt x="52191" y="53578"/>
                  </a:lnTo>
                  <a:lnTo>
                    <a:pt x="52673" y="53578"/>
                  </a:lnTo>
                  <a:lnTo>
                    <a:pt x="52854" y="53518"/>
                  </a:lnTo>
                  <a:lnTo>
                    <a:pt x="53096" y="53397"/>
                  </a:lnTo>
                  <a:lnTo>
                    <a:pt x="53277" y="53277"/>
                  </a:lnTo>
                  <a:lnTo>
                    <a:pt x="53397" y="53096"/>
                  </a:lnTo>
                  <a:lnTo>
                    <a:pt x="53518" y="52854"/>
                  </a:lnTo>
                  <a:lnTo>
                    <a:pt x="53578" y="52673"/>
                  </a:lnTo>
                  <a:lnTo>
                    <a:pt x="53578" y="52432"/>
                  </a:lnTo>
                  <a:lnTo>
                    <a:pt x="53578" y="52191"/>
                  </a:lnTo>
                  <a:lnTo>
                    <a:pt x="53518" y="52010"/>
                  </a:lnTo>
                  <a:lnTo>
                    <a:pt x="53397" y="51768"/>
                  </a:lnTo>
                  <a:lnTo>
                    <a:pt x="53277" y="51587"/>
                  </a:lnTo>
                  <a:lnTo>
                    <a:pt x="53096" y="51467"/>
                  </a:lnTo>
                  <a:lnTo>
                    <a:pt x="52854" y="51346"/>
                  </a:lnTo>
                  <a:lnTo>
                    <a:pt x="52673" y="51286"/>
                  </a:lnTo>
                  <a:close/>
                  <a:moveTo>
                    <a:pt x="57983" y="51286"/>
                  </a:moveTo>
                  <a:lnTo>
                    <a:pt x="57802" y="51346"/>
                  </a:lnTo>
                  <a:lnTo>
                    <a:pt x="57561" y="51467"/>
                  </a:lnTo>
                  <a:lnTo>
                    <a:pt x="57380" y="51587"/>
                  </a:lnTo>
                  <a:lnTo>
                    <a:pt x="57259" y="51768"/>
                  </a:lnTo>
                  <a:lnTo>
                    <a:pt x="57138" y="52010"/>
                  </a:lnTo>
                  <a:lnTo>
                    <a:pt x="57078" y="52191"/>
                  </a:lnTo>
                  <a:lnTo>
                    <a:pt x="57078" y="52432"/>
                  </a:lnTo>
                  <a:lnTo>
                    <a:pt x="57078" y="52673"/>
                  </a:lnTo>
                  <a:lnTo>
                    <a:pt x="57138" y="52854"/>
                  </a:lnTo>
                  <a:lnTo>
                    <a:pt x="57259" y="53096"/>
                  </a:lnTo>
                  <a:lnTo>
                    <a:pt x="57380" y="53277"/>
                  </a:lnTo>
                  <a:lnTo>
                    <a:pt x="57561" y="53397"/>
                  </a:lnTo>
                  <a:lnTo>
                    <a:pt x="57802" y="53518"/>
                  </a:lnTo>
                  <a:lnTo>
                    <a:pt x="57983" y="53578"/>
                  </a:lnTo>
                  <a:lnTo>
                    <a:pt x="58466" y="53578"/>
                  </a:lnTo>
                  <a:lnTo>
                    <a:pt x="58647" y="53518"/>
                  </a:lnTo>
                  <a:lnTo>
                    <a:pt x="58888" y="53397"/>
                  </a:lnTo>
                  <a:lnTo>
                    <a:pt x="59069" y="53277"/>
                  </a:lnTo>
                  <a:lnTo>
                    <a:pt x="59190" y="53096"/>
                  </a:lnTo>
                  <a:lnTo>
                    <a:pt x="59310" y="52854"/>
                  </a:lnTo>
                  <a:lnTo>
                    <a:pt x="59371" y="52673"/>
                  </a:lnTo>
                  <a:lnTo>
                    <a:pt x="59371" y="52432"/>
                  </a:lnTo>
                  <a:lnTo>
                    <a:pt x="59371" y="52191"/>
                  </a:lnTo>
                  <a:lnTo>
                    <a:pt x="59310" y="52010"/>
                  </a:lnTo>
                  <a:lnTo>
                    <a:pt x="59190" y="51768"/>
                  </a:lnTo>
                  <a:lnTo>
                    <a:pt x="59069" y="51587"/>
                  </a:lnTo>
                  <a:lnTo>
                    <a:pt x="58888" y="51467"/>
                  </a:lnTo>
                  <a:lnTo>
                    <a:pt x="58647" y="51346"/>
                  </a:lnTo>
                  <a:lnTo>
                    <a:pt x="58466" y="51286"/>
                  </a:lnTo>
                  <a:close/>
                  <a:moveTo>
                    <a:pt x="63775" y="51286"/>
                  </a:moveTo>
                  <a:lnTo>
                    <a:pt x="63594" y="51346"/>
                  </a:lnTo>
                  <a:lnTo>
                    <a:pt x="63353" y="51467"/>
                  </a:lnTo>
                  <a:lnTo>
                    <a:pt x="63172" y="51587"/>
                  </a:lnTo>
                  <a:lnTo>
                    <a:pt x="63051" y="51768"/>
                  </a:lnTo>
                  <a:lnTo>
                    <a:pt x="62931" y="52010"/>
                  </a:lnTo>
                  <a:lnTo>
                    <a:pt x="62870" y="52191"/>
                  </a:lnTo>
                  <a:lnTo>
                    <a:pt x="62870" y="52432"/>
                  </a:lnTo>
                  <a:lnTo>
                    <a:pt x="62870" y="52673"/>
                  </a:lnTo>
                  <a:lnTo>
                    <a:pt x="62931" y="52854"/>
                  </a:lnTo>
                  <a:lnTo>
                    <a:pt x="63051" y="53096"/>
                  </a:lnTo>
                  <a:lnTo>
                    <a:pt x="63172" y="53277"/>
                  </a:lnTo>
                  <a:lnTo>
                    <a:pt x="63353" y="53397"/>
                  </a:lnTo>
                  <a:lnTo>
                    <a:pt x="63594" y="53518"/>
                  </a:lnTo>
                  <a:lnTo>
                    <a:pt x="63775" y="53578"/>
                  </a:lnTo>
                  <a:lnTo>
                    <a:pt x="64258" y="53578"/>
                  </a:lnTo>
                  <a:lnTo>
                    <a:pt x="64439" y="53518"/>
                  </a:lnTo>
                  <a:lnTo>
                    <a:pt x="64680" y="53397"/>
                  </a:lnTo>
                  <a:lnTo>
                    <a:pt x="64861" y="53277"/>
                  </a:lnTo>
                  <a:lnTo>
                    <a:pt x="64982" y="53096"/>
                  </a:lnTo>
                  <a:lnTo>
                    <a:pt x="65103" y="52854"/>
                  </a:lnTo>
                  <a:lnTo>
                    <a:pt x="65163" y="52673"/>
                  </a:lnTo>
                  <a:lnTo>
                    <a:pt x="65163" y="52432"/>
                  </a:lnTo>
                  <a:lnTo>
                    <a:pt x="65163" y="52191"/>
                  </a:lnTo>
                  <a:lnTo>
                    <a:pt x="65103" y="52010"/>
                  </a:lnTo>
                  <a:lnTo>
                    <a:pt x="64982" y="51768"/>
                  </a:lnTo>
                  <a:lnTo>
                    <a:pt x="64861" y="51587"/>
                  </a:lnTo>
                  <a:lnTo>
                    <a:pt x="64680" y="51467"/>
                  </a:lnTo>
                  <a:lnTo>
                    <a:pt x="64439" y="51346"/>
                  </a:lnTo>
                  <a:lnTo>
                    <a:pt x="64258" y="51286"/>
                  </a:lnTo>
                  <a:close/>
                  <a:moveTo>
                    <a:pt x="69567" y="51286"/>
                  </a:moveTo>
                  <a:lnTo>
                    <a:pt x="69386" y="51346"/>
                  </a:lnTo>
                  <a:lnTo>
                    <a:pt x="69145" y="51467"/>
                  </a:lnTo>
                  <a:lnTo>
                    <a:pt x="68964" y="51587"/>
                  </a:lnTo>
                  <a:lnTo>
                    <a:pt x="68843" y="51768"/>
                  </a:lnTo>
                  <a:lnTo>
                    <a:pt x="68723" y="52010"/>
                  </a:lnTo>
                  <a:lnTo>
                    <a:pt x="68662" y="52191"/>
                  </a:lnTo>
                  <a:lnTo>
                    <a:pt x="68662" y="52432"/>
                  </a:lnTo>
                  <a:lnTo>
                    <a:pt x="68662" y="52673"/>
                  </a:lnTo>
                  <a:lnTo>
                    <a:pt x="68723" y="52854"/>
                  </a:lnTo>
                  <a:lnTo>
                    <a:pt x="68843" y="53096"/>
                  </a:lnTo>
                  <a:lnTo>
                    <a:pt x="68964" y="53277"/>
                  </a:lnTo>
                  <a:lnTo>
                    <a:pt x="69145" y="53397"/>
                  </a:lnTo>
                  <a:lnTo>
                    <a:pt x="69386" y="53518"/>
                  </a:lnTo>
                  <a:lnTo>
                    <a:pt x="69567" y="53578"/>
                  </a:lnTo>
                  <a:lnTo>
                    <a:pt x="70050" y="53578"/>
                  </a:lnTo>
                  <a:lnTo>
                    <a:pt x="70231" y="53518"/>
                  </a:lnTo>
                  <a:lnTo>
                    <a:pt x="70472" y="53397"/>
                  </a:lnTo>
                  <a:lnTo>
                    <a:pt x="70653" y="53277"/>
                  </a:lnTo>
                  <a:lnTo>
                    <a:pt x="70774" y="53096"/>
                  </a:lnTo>
                  <a:lnTo>
                    <a:pt x="70895" y="52854"/>
                  </a:lnTo>
                  <a:lnTo>
                    <a:pt x="70955" y="52673"/>
                  </a:lnTo>
                  <a:lnTo>
                    <a:pt x="70955" y="52432"/>
                  </a:lnTo>
                  <a:lnTo>
                    <a:pt x="70955" y="52191"/>
                  </a:lnTo>
                  <a:lnTo>
                    <a:pt x="70895" y="52010"/>
                  </a:lnTo>
                  <a:lnTo>
                    <a:pt x="70774" y="51768"/>
                  </a:lnTo>
                  <a:lnTo>
                    <a:pt x="70653" y="51587"/>
                  </a:lnTo>
                  <a:lnTo>
                    <a:pt x="70472" y="51467"/>
                  </a:lnTo>
                  <a:lnTo>
                    <a:pt x="70231" y="51346"/>
                  </a:lnTo>
                  <a:lnTo>
                    <a:pt x="70050" y="51286"/>
                  </a:lnTo>
                  <a:close/>
                  <a:moveTo>
                    <a:pt x="3620" y="54242"/>
                  </a:moveTo>
                  <a:lnTo>
                    <a:pt x="4284" y="55630"/>
                  </a:lnTo>
                  <a:lnTo>
                    <a:pt x="4345" y="55328"/>
                  </a:lnTo>
                  <a:lnTo>
                    <a:pt x="4284" y="54966"/>
                  </a:lnTo>
                  <a:lnTo>
                    <a:pt x="4164" y="54664"/>
                  </a:lnTo>
                  <a:lnTo>
                    <a:pt x="3922" y="54423"/>
                  </a:lnTo>
                  <a:lnTo>
                    <a:pt x="3620" y="54242"/>
                  </a:lnTo>
                  <a:close/>
                  <a:moveTo>
                    <a:pt x="72283" y="54242"/>
                  </a:moveTo>
                  <a:lnTo>
                    <a:pt x="71981" y="54423"/>
                  </a:lnTo>
                  <a:lnTo>
                    <a:pt x="71740" y="54664"/>
                  </a:lnTo>
                  <a:lnTo>
                    <a:pt x="71619" y="54966"/>
                  </a:lnTo>
                  <a:lnTo>
                    <a:pt x="71559" y="55328"/>
                  </a:lnTo>
                  <a:lnTo>
                    <a:pt x="71619" y="55630"/>
                  </a:lnTo>
                  <a:lnTo>
                    <a:pt x="72283" y="54242"/>
                  </a:lnTo>
                  <a:close/>
                  <a:moveTo>
                    <a:pt x="8749" y="54182"/>
                  </a:moveTo>
                  <a:lnTo>
                    <a:pt x="8568" y="54242"/>
                  </a:lnTo>
                  <a:lnTo>
                    <a:pt x="8327" y="54363"/>
                  </a:lnTo>
                  <a:lnTo>
                    <a:pt x="8146" y="54483"/>
                  </a:lnTo>
                  <a:lnTo>
                    <a:pt x="8025" y="54664"/>
                  </a:lnTo>
                  <a:lnTo>
                    <a:pt x="7904" y="54906"/>
                  </a:lnTo>
                  <a:lnTo>
                    <a:pt x="7844" y="55087"/>
                  </a:lnTo>
                  <a:lnTo>
                    <a:pt x="7844" y="55328"/>
                  </a:lnTo>
                  <a:lnTo>
                    <a:pt x="7844" y="55569"/>
                  </a:lnTo>
                  <a:lnTo>
                    <a:pt x="7904" y="55750"/>
                  </a:lnTo>
                  <a:lnTo>
                    <a:pt x="8025" y="55992"/>
                  </a:lnTo>
                  <a:lnTo>
                    <a:pt x="8146" y="56173"/>
                  </a:lnTo>
                  <a:lnTo>
                    <a:pt x="8327" y="56293"/>
                  </a:lnTo>
                  <a:lnTo>
                    <a:pt x="8568" y="56414"/>
                  </a:lnTo>
                  <a:lnTo>
                    <a:pt x="8749" y="56474"/>
                  </a:lnTo>
                  <a:lnTo>
                    <a:pt x="9232" y="56474"/>
                  </a:lnTo>
                  <a:lnTo>
                    <a:pt x="9413" y="56414"/>
                  </a:lnTo>
                  <a:lnTo>
                    <a:pt x="9654" y="56293"/>
                  </a:lnTo>
                  <a:lnTo>
                    <a:pt x="9835" y="56173"/>
                  </a:lnTo>
                  <a:lnTo>
                    <a:pt x="9956" y="55992"/>
                  </a:lnTo>
                  <a:lnTo>
                    <a:pt x="10076" y="55750"/>
                  </a:lnTo>
                  <a:lnTo>
                    <a:pt x="10137" y="55569"/>
                  </a:lnTo>
                  <a:lnTo>
                    <a:pt x="10137" y="55328"/>
                  </a:lnTo>
                  <a:lnTo>
                    <a:pt x="10137" y="55087"/>
                  </a:lnTo>
                  <a:lnTo>
                    <a:pt x="10076" y="54906"/>
                  </a:lnTo>
                  <a:lnTo>
                    <a:pt x="9956" y="54664"/>
                  </a:lnTo>
                  <a:lnTo>
                    <a:pt x="9835" y="54483"/>
                  </a:lnTo>
                  <a:lnTo>
                    <a:pt x="9654" y="54363"/>
                  </a:lnTo>
                  <a:lnTo>
                    <a:pt x="9413" y="54242"/>
                  </a:lnTo>
                  <a:lnTo>
                    <a:pt x="9232" y="54182"/>
                  </a:lnTo>
                  <a:close/>
                  <a:moveTo>
                    <a:pt x="14541" y="54182"/>
                  </a:moveTo>
                  <a:lnTo>
                    <a:pt x="14360" y="54242"/>
                  </a:lnTo>
                  <a:lnTo>
                    <a:pt x="14119" y="54363"/>
                  </a:lnTo>
                  <a:lnTo>
                    <a:pt x="13938" y="54483"/>
                  </a:lnTo>
                  <a:lnTo>
                    <a:pt x="13817" y="54664"/>
                  </a:lnTo>
                  <a:lnTo>
                    <a:pt x="13697" y="54906"/>
                  </a:lnTo>
                  <a:lnTo>
                    <a:pt x="13636" y="55087"/>
                  </a:lnTo>
                  <a:lnTo>
                    <a:pt x="13636" y="55328"/>
                  </a:lnTo>
                  <a:lnTo>
                    <a:pt x="13636" y="55569"/>
                  </a:lnTo>
                  <a:lnTo>
                    <a:pt x="13697" y="55750"/>
                  </a:lnTo>
                  <a:lnTo>
                    <a:pt x="13817" y="55992"/>
                  </a:lnTo>
                  <a:lnTo>
                    <a:pt x="13938" y="56173"/>
                  </a:lnTo>
                  <a:lnTo>
                    <a:pt x="14119" y="56293"/>
                  </a:lnTo>
                  <a:lnTo>
                    <a:pt x="14360" y="56414"/>
                  </a:lnTo>
                  <a:lnTo>
                    <a:pt x="14541" y="56474"/>
                  </a:lnTo>
                  <a:lnTo>
                    <a:pt x="15024" y="56474"/>
                  </a:lnTo>
                  <a:lnTo>
                    <a:pt x="15205" y="56414"/>
                  </a:lnTo>
                  <a:lnTo>
                    <a:pt x="15446" y="56293"/>
                  </a:lnTo>
                  <a:lnTo>
                    <a:pt x="15627" y="56173"/>
                  </a:lnTo>
                  <a:lnTo>
                    <a:pt x="15748" y="55992"/>
                  </a:lnTo>
                  <a:lnTo>
                    <a:pt x="15869" y="55750"/>
                  </a:lnTo>
                  <a:lnTo>
                    <a:pt x="15929" y="55569"/>
                  </a:lnTo>
                  <a:lnTo>
                    <a:pt x="15929" y="55328"/>
                  </a:lnTo>
                  <a:lnTo>
                    <a:pt x="15929" y="55087"/>
                  </a:lnTo>
                  <a:lnTo>
                    <a:pt x="15869" y="54906"/>
                  </a:lnTo>
                  <a:lnTo>
                    <a:pt x="15748" y="54664"/>
                  </a:lnTo>
                  <a:lnTo>
                    <a:pt x="15627" y="54483"/>
                  </a:lnTo>
                  <a:lnTo>
                    <a:pt x="15446" y="54363"/>
                  </a:lnTo>
                  <a:lnTo>
                    <a:pt x="15205" y="54242"/>
                  </a:lnTo>
                  <a:lnTo>
                    <a:pt x="15024" y="54182"/>
                  </a:lnTo>
                  <a:close/>
                  <a:moveTo>
                    <a:pt x="20333" y="54182"/>
                  </a:moveTo>
                  <a:lnTo>
                    <a:pt x="20152" y="54242"/>
                  </a:lnTo>
                  <a:lnTo>
                    <a:pt x="19911" y="54363"/>
                  </a:lnTo>
                  <a:lnTo>
                    <a:pt x="19730" y="54483"/>
                  </a:lnTo>
                  <a:lnTo>
                    <a:pt x="19609" y="54664"/>
                  </a:lnTo>
                  <a:lnTo>
                    <a:pt x="19489" y="54906"/>
                  </a:lnTo>
                  <a:lnTo>
                    <a:pt x="19428" y="55087"/>
                  </a:lnTo>
                  <a:lnTo>
                    <a:pt x="19428" y="55328"/>
                  </a:lnTo>
                  <a:lnTo>
                    <a:pt x="19428" y="55569"/>
                  </a:lnTo>
                  <a:lnTo>
                    <a:pt x="19489" y="55750"/>
                  </a:lnTo>
                  <a:lnTo>
                    <a:pt x="19609" y="55992"/>
                  </a:lnTo>
                  <a:lnTo>
                    <a:pt x="19730" y="56173"/>
                  </a:lnTo>
                  <a:lnTo>
                    <a:pt x="19911" y="56293"/>
                  </a:lnTo>
                  <a:lnTo>
                    <a:pt x="20152" y="56414"/>
                  </a:lnTo>
                  <a:lnTo>
                    <a:pt x="20333" y="56474"/>
                  </a:lnTo>
                  <a:lnTo>
                    <a:pt x="20816" y="56474"/>
                  </a:lnTo>
                  <a:lnTo>
                    <a:pt x="20997" y="56414"/>
                  </a:lnTo>
                  <a:lnTo>
                    <a:pt x="21239" y="56293"/>
                  </a:lnTo>
                  <a:lnTo>
                    <a:pt x="21420" y="56173"/>
                  </a:lnTo>
                  <a:lnTo>
                    <a:pt x="21540" y="55992"/>
                  </a:lnTo>
                  <a:lnTo>
                    <a:pt x="21661" y="55750"/>
                  </a:lnTo>
                  <a:lnTo>
                    <a:pt x="21721" y="55569"/>
                  </a:lnTo>
                  <a:lnTo>
                    <a:pt x="21721" y="55328"/>
                  </a:lnTo>
                  <a:lnTo>
                    <a:pt x="21721" y="55087"/>
                  </a:lnTo>
                  <a:lnTo>
                    <a:pt x="21661" y="54906"/>
                  </a:lnTo>
                  <a:lnTo>
                    <a:pt x="21540" y="54664"/>
                  </a:lnTo>
                  <a:lnTo>
                    <a:pt x="21420" y="54483"/>
                  </a:lnTo>
                  <a:lnTo>
                    <a:pt x="21239" y="54363"/>
                  </a:lnTo>
                  <a:lnTo>
                    <a:pt x="20997" y="54242"/>
                  </a:lnTo>
                  <a:lnTo>
                    <a:pt x="20816" y="54182"/>
                  </a:lnTo>
                  <a:close/>
                  <a:moveTo>
                    <a:pt x="26126" y="54182"/>
                  </a:moveTo>
                  <a:lnTo>
                    <a:pt x="25945" y="54242"/>
                  </a:lnTo>
                  <a:lnTo>
                    <a:pt x="25703" y="54363"/>
                  </a:lnTo>
                  <a:lnTo>
                    <a:pt x="25522" y="54483"/>
                  </a:lnTo>
                  <a:lnTo>
                    <a:pt x="25402" y="54664"/>
                  </a:lnTo>
                  <a:lnTo>
                    <a:pt x="25281" y="54906"/>
                  </a:lnTo>
                  <a:lnTo>
                    <a:pt x="25221" y="55087"/>
                  </a:lnTo>
                  <a:lnTo>
                    <a:pt x="25221" y="55328"/>
                  </a:lnTo>
                  <a:lnTo>
                    <a:pt x="25221" y="55569"/>
                  </a:lnTo>
                  <a:lnTo>
                    <a:pt x="25281" y="55750"/>
                  </a:lnTo>
                  <a:lnTo>
                    <a:pt x="25402" y="55992"/>
                  </a:lnTo>
                  <a:lnTo>
                    <a:pt x="25522" y="56173"/>
                  </a:lnTo>
                  <a:lnTo>
                    <a:pt x="25703" y="56293"/>
                  </a:lnTo>
                  <a:lnTo>
                    <a:pt x="25945" y="56414"/>
                  </a:lnTo>
                  <a:lnTo>
                    <a:pt x="26126" y="56474"/>
                  </a:lnTo>
                  <a:lnTo>
                    <a:pt x="26608" y="56474"/>
                  </a:lnTo>
                  <a:lnTo>
                    <a:pt x="26789" y="56414"/>
                  </a:lnTo>
                  <a:lnTo>
                    <a:pt x="27031" y="56293"/>
                  </a:lnTo>
                  <a:lnTo>
                    <a:pt x="27212" y="56173"/>
                  </a:lnTo>
                  <a:lnTo>
                    <a:pt x="27332" y="55992"/>
                  </a:lnTo>
                  <a:lnTo>
                    <a:pt x="27453" y="55750"/>
                  </a:lnTo>
                  <a:lnTo>
                    <a:pt x="27513" y="55569"/>
                  </a:lnTo>
                  <a:lnTo>
                    <a:pt x="27513" y="55328"/>
                  </a:lnTo>
                  <a:lnTo>
                    <a:pt x="27513" y="55087"/>
                  </a:lnTo>
                  <a:lnTo>
                    <a:pt x="27453" y="54906"/>
                  </a:lnTo>
                  <a:lnTo>
                    <a:pt x="27332" y="54664"/>
                  </a:lnTo>
                  <a:lnTo>
                    <a:pt x="27212" y="54483"/>
                  </a:lnTo>
                  <a:lnTo>
                    <a:pt x="27031" y="54363"/>
                  </a:lnTo>
                  <a:lnTo>
                    <a:pt x="26789" y="54242"/>
                  </a:lnTo>
                  <a:lnTo>
                    <a:pt x="26608" y="54182"/>
                  </a:lnTo>
                  <a:close/>
                  <a:moveTo>
                    <a:pt x="31918" y="54182"/>
                  </a:moveTo>
                  <a:lnTo>
                    <a:pt x="31737" y="54242"/>
                  </a:lnTo>
                  <a:lnTo>
                    <a:pt x="31496" y="54363"/>
                  </a:lnTo>
                  <a:lnTo>
                    <a:pt x="31315" y="54483"/>
                  </a:lnTo>
                  <a:lnTo>
                    <a:pt x="31194" y="54664"/>
                  </a:lnTo>
                  <a:lnTo>
                    <a:pt x="31073" y="54906"/>
                  </a:lnTo>
                  <a:lnTo>
                    <a:pt x="31013" y="55087"/>
                  </a:lnTo>
                  <a:lnTo>
                    <a:pt x="31013" y="55328"/>
                  </a:lnTo>
                  <a:lnTo>
                    <a:pt x="31013" y="55569"/>
                  </a:lnTo>
                  <a:lnTo>
                    <a:pt x="31073" y="55750"/>
                  </a:lnTo>
                  <a:lnTo>
                    <a:pt x="31194" y="55992"/>
                  </a:lnTo>
                  <a:lnTo>
                    <a:pt x="31315" y="56173"/>
                  </a:lnTo>
                  <a:lnTo>
                    <a:pt x="31496" y="56293"/>
                  </a:lnTo>
                  <a:lnTo>
                    <a:pt x="31737" y="56414"/>
                  </a:lnTo>
                  <a:lnTo>
                    <a:pt x="31918" y="56474"/>
                  </a:lnTo>
                  <a:lnTo>
                    <a:pt x="32401" y="56474"/>
                  </a:lnTo>
                  <a:lnTo>
                    <a:pt x="32582" y="56414"/>
                  </a:lnTo>
                  <a:lnTo>
                    <a:pt x="32823" y="56293"/>
                  </a:lnTo>
                  <a:lnTo>
                    <a:pt x="33004" y="56173"/>
                  </a:lnTo>
                  <a:lnTo>
                    <a:pt x="33125" y="55992"/>
                  </a:lnTo>
                  <a:lnTo>
                    <a:pt x="33245" y="55750"/>
                  </a:lnTo>
                  <a:lnTo>
                    <a:pt x="33306" y="55569"/>
                  </a:lnTo>
                  <a:lnTo>
                    <a:pt x="33306" y="55328"/>
                  </a:lnTo>
                  <a:lnTo>
                    <a:pt x="33306" y="55087"/>
                  </a:lnTo>
                  <a:lnTo>
                    <a:pt x="33245" y="54906"/>
                  </a:lnTo>
                  <a:lnTo>
                    <a:pt x="33125" y="54664"/>
                  </a:lnTo>
                  <a:lnTo>
                    <a:pt x="33004" y="54483"/>
                  </a:lnTo>
                  <a:lnTo>
                    <a:pt x="32823" y="54363"/>
                  </a:lnTo>
                  <a:lnTo>
                    <a:pt x="32582" y="54242"/>
                  </a:lnTo>
                  <a:lnTo>
                    <a:pt x="32401" y="54182"/>
                  </a:lnTo>
                  <a:close/>
                  <a:moveTo>
                    <a:pt x="37710" y="54182"/>
                  </a:moveTo>
                  <a:lnTo>
                    <a:pt x="37529" y="54242"/>
                  </a:lnTo>
                  <a:lnTo>
                    <a:pt x="37288" y="54363"/>
                  </a:lnTo>
                  <a:lnTo>
                    <a:pt x="37107" y="54483"/>
                  </a:lnTo>
                  <a:lnTo>
                    <a:pt x="36986" y="54664"/>
                  </a:lnTo>
                  <a:lnTo>
                    <a:pt x="36865" y="54906"/>
                  </a:lnTo>
                  <a:lnTo>
                    <a:pt x="36805" y="55087"/>
                  </a:lnTo>
                  <a:lnTo>
                    <a:pt x="36805" y="55328"/>
                  </a:lnTo>
                  <a:lnTo>
                    <a:pt x="36805" y="55569"/>
                  </a:lnTo>
                  <a:lnTo>
                    <a:pt x="36865" y="55750"/>
                  </a:lnTo>
                  <a:lnTo>
                    <a:pt x="36986" y="55992"/>
                  </a:lnTo>
                  <a:lnTo>
                    <a:pt x="37107" y="56173"/>
                  </a:lnTo>
                  <a:lnTo>
                    <a:pt x="37288" y="56293"/>
                  </a:lnTo>
                  <a:lnTo>
                    <a:pt x="37529" y="56414"/>
                  </a:lnTo>
                  <a:lnTo>
                    <a:pt x="37710" y="56474"/>
                  </a:lnTo>
                  <a:lnTo>
                    <a:pt x="38193" y="56474"/>
                  </a:lnTo>
                  <a:lnTo>
                    <a:pt x="38374" y="56414"/>
                  </a:lnTo>
                  <a:lnTo>
                    <a:pt x="38615" y="56293"/>
                  </a:lnTo>
                  <a:lnTo>
                    <a:pt x="38796" y="56173"/>
                  </a:lnTo>
                  <a:lnTo>
                    <a:pt x="38917" y="55992"/>
                  </a:lnTo>
                  <a:lnTo>
                    <a:pt x="39038" y="55750"/>
                  </a:lnTo>
                  <a:lnTo>
                    <a:pt x="39098" y="55569"/>
                  </a:lnTo>
                  <a:lnTo>
                    <a:pt x="39098" y="55328"/>
                  </a:lnTo>
                  <a:lnTo>
                    <a:pt x="39098" y="55087"/>
                  </a:lnTo>
                  <a:lnTo>
                    <a:pt x="39038" y="54906"/>
                  </a:lnTo>
                  <a:lnTo>
                    <a:pt x="38917" y="54664"/>
                  </a:lnTo>
                  <a:lnTo>
                    <a:pt x="38796" y="54483"/>
                  </a:lnTo>
                  <a:lnTo>
                    <a:pt x="38615" y="54363"/>
                  </a:lnTo>
                  <a:lnTo>
                    <a:pt x="38374" y="54242"/>
                  </a:lnTo>
                  <a:lnTo>
                    <a:pt x="38193" y="54182"/>
                  </a:lnTo>
                  <a:close/>
                  <a:moveTo>
                    <a:pt x="43502" y="54182"/>
                  </a:moveTo>
                  <a:lnTo>
                    <a:pt x="43321" y="54242"/>
                  </a:lnTo>
                  <a:lnTo>
                    <a:pt x="43080" y="54363"/>
                  </a:lnTo>
                  <a:lnTo>
                    <a:pt x="42899" y="54483"/>
                  </a:lnTo>
                  <a:lnTo>
                    <a:pt x="42778" y="54664"/>
                  </a:lnTo>
                  <a:lnTo>
                    <a:pt x="42658" y="54906"/>
                  </a:lnTo>
                  <a:lnTo>
                    <a:pt x="42597" y="55087"/>
                  </a:lnTo>
                  <a:lnTo>
                    <a:pt x="42597" y="55328"/>
                  </a:lnTo>
                  <a:lnTo>
                    <a:pt x="42597" y="55569"/>
                  </a:lnTo>
                  <a:lnTo>
                    <a:pt x="42658" y="55750"/>
                  </a:lnTo>
                  <a:lnTo>
                    <a:pt x="42778" y="55992"/>
                  </a:lnTo>
                  <a:lnTo>
                    <a:pt x="42899" y="56173"/>
                  </a:lnTo>
                  <a:lnTo>
                    <a:pt x="43080" y="56293"/>
                  </a:lnTo>
                  <a:lnTo>
                    <a:pt x="43321" y="56414"/>
                  </a:lnTo>
                  <a:lnTo>
                    <a:pt x="43502" y="56474"/>
                  </a:lnTo>
                  <a:lnTo>
                    <a:pt x="43985" y="56474"/>
                  </a:lnTo>
                  <a:lnTo>
                    <a:pt x="44166" y="56414"/>
                  </a:lnTo>
                  <a:lnTo>
                    <a:pt x="44407" y="56293"/>
                  </a:lnTo>
                  <a:lnTo>
                    <a:pt x="44588" y="56173"/>
                  </a:lnTo>
                  <a:lnTo>
                    <a:pt x="44709" y="55992"/>
                  </a:lnTo>
                  <a:lnTo>
                    <a:pt x="44830" y="55750"/>
                  </a:lnTo>
                  <a:lnTo>
                    <a:pt x="44890" y="55569"/>
                  </a:lnTo>
                  <a:lnTo>
                    <a:pt x="44890" y="55328"/>
                  </a:lnTo>
                  <a:lnTo>
                    <a:pt x="44890" y="55087"/>
                  </a:lnTo>
                  <a:lnTo>
                    <a:pt x="44830" y="54906"/>
                  </a:lnTo>
                  <a:lnTo>
                    <a:pt x="44709" y="54664"/>
                  </a:lnTo>
                  <a:lnTo>
                    <a:pt x="44588" y="54483"/>
                  </a:lnTo>
                  <a:lnTo>
                    <a:pt x="44407" y="54363"/>
                  </a:lnTo>
                  <a:lnTo>
                    <a:pt x="44166" y="54242"/>
                  </a:lnTo>
                  <a:lnTo>
                    <a:pt x="43985" y="54182"/>
                  </a:lnTo>
                  <a:close/>
                  <a:moveTo>
                    <a:pt x="49295" y="54182"/>
                  </a:moveTo>
                  <a:lnTo>
                    <a:pt x="49114" y="54242"/>
                  </a:lnTo>
                  <a:lnTo>
                    <a:pt x="48872" y="54363"/>
                  </a:lnTo>
                  <a:lnTo>
                    <a:pt x="48691" y="54483"/>
                  </a:lnTo>
                  <a:lnTo>
                    <a:pt x="48571" y="54664"/>
                  </a:lnTo>
                  <a:lnTo>
                    <a:pt x="48450" y="54906"/>
                  </a:lnTo>
                  <a:lnTo>
                    <a:pt x="48390" y="55087"/>
                  </a:lnTo>
                  <a:lnTo>
                    <a:pt x="48390" y="55328"/>
                  </a:lnTo>
                  <a:lnTo>
                    <a:pt x="48390" y="55569"/>
                  </a:lnTo>
                  <a:lnTo>
                    <a:pt x="48450" y="55750"/>
                  </a:lnTo>
                  <a:lnTo>
                    <a:pt x="48571" y="55992"/>
                  </a:lnTo>
                  <a:lnTo>
                    <a:pt x="48691" y="56173"/>
                  </a:lnTo>
                  <a:lnTo>
                    <a:pt x="48872" y="56293"/>
                  </a:lnTo>
                  <a:lnTo>
                    <a:pt x="49114" y="56414"/>
                  </a:lnTo>
                  <a:lnTo>
                    <a:pt x="49295" y="56474"/>
                  </a:lnTo>
                  <a:lnTo>
                    <a:pt x="49777" y="56474"/>
                  </a:lnTo>
                  <a:lnTo>
                    <a:pt x="49958" y="56414"/>
                  </a:lnTo>
                  <a:lnTo>
                    <a:pt x="50200" y="56293"/>
                  </a:lnTo>
                  <a:lnTo>
                    <a:pt x="50381" y="56173"/>
                  </a:lnTo>
                  <a:lnTo>
                    <a:pt x="50501" y="55992"/>
                  </a:lnTo>
                  <a:lnTo>
                    <a:pt x="50622" y="55750"/>
                  </a:lnTo>
                  <a:lnTo>
                    <a:pt x="50682" y="55569"/>
                  </a:lnTo>
                  <a:lnTo>
                    <a:pt x="50682" y="55328"/>
                  </a:lnTo>
                  <a:lnTo>
                    <a:pt x="50682" y="55087"/>
                  </a:lnTo>
                  <a:lnTo>
                    <a:pt x="50622" y="54906"/>
                  </a:lnTo>
                  <a:lnTo>
                    <a:pt x="50501" y="54664"/>
                  </a:lnTo>
                  <a:lnTo>
                    <a:pt x="50381" y="54483"/>
                  </a:lnTo>
                  <a:lnTo>
                    <a:pt x="50200" y="54363"/>
                  </a:lnTo>
                  <a:lnTo>
                    <a:pt x="49958" y="54242"/>
                  </a:lnTo>
                  <a:lnTo>
                    <a:pt x="49777" y="54182"/>
                  </a:lnTo>
                  <a:close/>
                  <a:moveTo>
                    <a:pt x="55087" y="54182"/>
                  </a:moveTo>
                  <a:lnTo>
                    <a:pt x="54906" y="54242"/>
                  </a:lnTo>
                  <a:lnTo>
                    <a:pt x="54665" y="54363"/>
                  </a:lnTo>
                  <a:lnTo>
                    <a:pt x="54483" y="54483"/>
                  </a:lnTo>
                  <a:lnTo>
                    <a:pt x="54363" y="54664"/>
                  </a:lnTo>
                  <a:lnTo>
                    <a:pt x="54242" y="54906"/>
                  </a:lnTo>
                  <a:lnTo>
                    <a:pt x="54182" y="55087"/>
                  </a:lnTo>
                  <a:lnTo>
                    <a:pt x="54182" y="55328"/>
                  </a:lnTo>
                  <a:lnTo>
                    <a:pt x="54182" y="55569"/>
                  </a:lnTo>
                  <a:lnTo>
                    <a:pt x="54242" y="55750"/>
                  </a:lnTo>
                  <a:lnTo>
                    <a:pt x="54363" y="55992"/>
                  </a:lnTo>
                  <a:lnTo>
                    <a:pt x="54483" y="56173"/>
                  </a:lnTo>
                  <a:lnTo>
                    <a:pt x="54665" y="56293"/>
                  </a:lnTo>
                  <a:lnTo>
                    <a:pt x="54906" y="56414"/>
                  </a:lnTo>
                  <a:lnTo>
                    <a:pt x="55087" y="56474"/>
                  </a:lnTo>
                  <a:lnTo>
                    <a:pt x="55570" y="56474"/>
                  </a:lnTo>
                  <a:lnTo>
                    <a:pt x="55751" y="56414"/>
                  </a:lnTo>
                  <a:lnTo>
                    <a:pt x="55992" y="56293"/>
                  </a:lnTo>
                  <a:lnTo>
                    <a:pt x="56173" y="56173"/>
                  </a:lnTo>
                  <a:lnTo>
                    <a:pt x="56294" y="55992"/>
                  </a:lnTo>
                  <a:lnTo>
                    <a:pt x="56414" y="55750"/>
                  </a:lnTo>
                  <a:lnTo>
                    <a:pt x="56475" y="55569"/>
                  </a:lnTo>
                  <a:lnTo>
                    <a:pt x="56475" y="55328"/>
                  </a:lnTo>
                  <a:lnTo>
                    <a:pt x="56475" y="55087"/>
                  </a:lnTo>
                  <a:lnTo>
                    <a:pt x="56414" y="54906"/>
                  </a:lnTo>
                  <a:lnTo>
                    <a:pt x="56294" y="54664"/>
                  </a:lnTo>
                  <a:lnTo>
                    <a:pt x="56173" y="54483"/>
                  </a:lnTo>
                  <a:lnTo>
                    <a:pt x="55992" y="54363"/>
                  </a:lnTo>
                  <a:lnTo>
                    <a:pt x="55751" y="54242"/>
                  </a:lnTo>
                  <a:lnTo>
                    <a:pt x="55570" y="54182"/>
                  </a:lnTo>
                  <a:close/>
                  <a:moveTo>
                    <a:pt x="60879" y="54182"/>
                  </a:moveTo>
                  <a:lnTo>
                    <a:pt x="60698" y="54242"/>
                  </a:lnTo>
                  <a:lnTo>
                    <a:pt x="60457" y="54363"/>
                  </a:lnTo>
                  <a:lnTo>
                    <a:pt x="60276" y="54483"/>
                  </a:lnTo>
                  <a:lnTo>
                    <a:pt x="60155" y="54664"/>
                  </a:lnTo>
                  <a:lnTo>
                    <a:pt x="60034" y="54906"/>
                  </a:lnTo>
                  <a:lnTo>
                    <a:pt x="59974" y="55087"/>
                  </a:lnTo>
                  <a:lnTo>
                    <a:pt x="59974" y="55328"/>
                  </a:lnTo>
                  <a:lnTo>
                    <a:pt x="59974" y="55569"/>
                  </a:lnTo>
                  <a:lnTo>
                    <a:pt x="60034" y="55750"/>
                  </a:lnTo>
                  <a:lnTo>
                    <a:pt x="60155" y="55992"/>
                  </a:lnTo>
                  <a:lnTo>
                    <a:pt x="60276" y="56173"/>
                  </a:lnTo>
                  <a:lnTo>
                    <a:pt x="60457" y="56293"/>
                  </a:lnTo>
                  <a:lnTo>
                    <a:pt x="60698" y="56414"/>
                  </a:lnTo>
                  <a:lnTo>
                    <a:pt x="60879" y="56474"/>
                  </a:lnTo>
                  <a:lnTo>
                    <a:pt x="61362" y="56474"/>
                  </a:lnTo>
                  <a:lnTo>
                    <a:pt x="61543" y="56414"/>
                  </a:lnTo>
                  <a:lnTo>
                    <a:pt x="61784" y="56293"/>
                  </a:lnTo>
                  <a:lnTo>
                    <a:pt x="61965" y="56173"/>
                  </a:lnTo>
                  <a:lnTo>
                    <a:pt x="62086" y="55992"/>
                  </a:lnTo>
                  <a:lnTo>
                    <a:pt x="62206" y="55750"/>
                  </a:lnTo>
                  <a:lnTo>
                    <a:pt x="62267" y="55569"/>
                  </a:lnTo>
                  <a:lnTo>
                    <a:pt x="62267" y="55328"/>
                  </a:lnTo>
                  <a:lnTo>
                    <a:pt x="62267" y="55087"/>
                  </a:lnTo>
                  <a:lnTo>
                    <a:pt x="62206" y="54906"/>
                  </a:lnTo>
                  <a:lnTo>
                    <a:pt x="62086" y="54664"/>
                  </a:lnTo>
                  <a:lnTo>
                    <a:pt x="61965" y="54483"/>
                  </a:lnTo>
                  <a:lnTo>
                    <a:pt x="61784" y="54363"/>
                  </a:lnTo>
                  <a:lnTo>
                    <a:pt x="61543" y="54242"/>
                  </a:lnTo>
                  <a:lnTo>
                    <a:pt x="61362" y="54182"/>
                  </a:lnTo>
                  <a:close/>
                  <a:moveTo>
                    <a:pt x="66671" y="54182"/>
                  </a:moveTo>
                  <a:lnTo>
                    <a:pt x="66490" y="54242"/>
                  </a:lnTo>
                  <a:lnTo>
                    <a:pt x="66249" y="54363"/>
                  </a:lnTo>
                  <a:lnTo>
                    <a:pt x="66068" y="54483"/>
                  </a:lnTo>
                  <a:lnTo>
                    <a:pt x="65947" y="54664"/>
                  </a:lnTo>
                  <a:lnTo>
                    <a:pt x="65827" y="54906"/>
                  </a:lnTo>
                  <a:lnTo>
                    <a:pt x="65766" y="55087"/>
                  </a:lnTo>
                  <a:lnTo>
                    <a:pt x="65766" y="55328"/>
                  </a:lnTo>
                  <a:lnTo>
                    <a:pt x="65766" y="55569"/>
                  </a:lnTo>
                  <a:lnTo>
                    <a:pt x="65827" y="55750"/>
                  </a:lnTo>
                  <a:lnTo>
                    <a:pt x="65947" y="55992"/>
                  </a:lnTo>
                  <a:lnTo>
                    <a:pt x="66068" y="56173"/>
                  </a:lnTo>
                  <a:lnTo>
                    <a:pt x="66249" y="56293"/>
                  </a:lnTo>
                  <a:lnTo>
                    <a:pt x="66490" y="56414"/>
                  </a:lnTo>
                  <a:lnTo>
                    <a:pt x="66671" y="56474"/>
                  </a:lnTo>
                  <a:lnTo>
                    <a:pt x="67154" y="56474"/>
                  </a:lnTo>
                  <a:lnTo>
                    <a:pt x="67335" y="56414"/>
                  </a:lnTo>
                  <a:lnTo>
                    <a:pt x="67576" y="56293"/>
                  </a:lnTo>
                  <a:lnTo>
                    <a:pt x="67757" y="56173"/>
                  </a:lnTo>
                  <a:lnTo>
                    <a:pt x="67878" y="55992"/>
                  </a:lnTo>
                  <a:lnTo>
                    <a:pt x="67999" y="55750"/>
                  </a:lnTo>
                  <a:lnTo>
                    <a:pt x="68059" y="55569"/>
                  </a:lnTo>
                  <a:lnTo>
                    <a:pt x="68059" y="55328"/>
                  </a:lnTo>
                  <a:lnTo>
                    <a:pt x="68059" y="55087"/>
                  </a:lnTo>
                  <a:lnTo>
                    <a:pt x="67999" y="54906"/>
                  </a:lnTo>
                  <a:lnTo>
                    <a:pt x="67878" y="54664"/>
                  </a:lnTo>
                  <a:lnTo>
                    <a:pt x="67757" y="54483"/>
                  </a:lnTo>
                  <a:lnTo>
                    <a:pt x="67576" y="54363"/>
                  </a:lnTo>
                  <a:lnTo>
                    <a:pt x="67335" y="54242"/>
                  </a:lnTo>
                  <a:lnTo>
                    <a:pt x="67154" y="54182"/>
                  </a:lnTo>
                  <a:close/>
                  <a:moveTo>
                    <a:pt x="5853" y="57078"/>
                  </a:moveTo>
                  <a:lnTo>
                    <a:pt x="5672" y="57138"/>
                  </a:lnTo>
                  <a:lnTo>
                    <a:pt x="5431" y="57259"/>
                  </a:lnTo>
                  <a:lnTo>
                    <a:pt x="5310" y="57379"/>
                  </a:lnTo>
                  <a:lnTo>
                    <a:pt x="6517" y="59310"/>
                  </a:lnTo>
                  <a:lnTo>
                    <a:pt x="6818" y="59129"/>
                  </a:lnTo>
                  <a:lnTo>
                    <a:pt x="7060" y="58888"/>
                  </a:lnTo>
                  <a:lnTo>
                    <a:pt x="7180" y="58586"/>
                  </a:lnTo>
                  <a:lnTo>
                    <a:pt x="7241" y="58224"/>
                  </a:lnTo>
                  <a:lnTo>
                    <a:pt x="7241" y="57983"/>
                  </a:lnTo>
                  <a:lnTo>
                    <a:pt x="7180" y="57802"/>
                  </a:lnTo>
                  <a:lnTo>
                    <a:pt x="7060" y="57560"/>
                  </a:lnTo>
                  <a:lnTo>
                    <a:pt x="6939" y="57379"/>
                  </a:lnTo>
                  <a:lnTo>
                    <a:pt x="6758" y="57259"/>
                  </a:lnTo>
                  <a:lnTo>
                    <a:pt x="6517" y="57138"/>
                  </a:lnTo>
                  <a:lnTo>
                    <a:pt x="6336" y="57078"/>
                  </a:lnTo>
                  <a:close/>
                  <a:moveTo>
                    <a:pt x="69567" y="57078"/>
                  </a:moveTo>
                  <a:lnTo>
                    <a:pt x="69386" y="57138"/>
                  </a:lnTo>
                  <a:lnTo>
                    <a:pt x="69145" y="57259"/>
                  </a:lnTo>
                  <a:lnTo>
                    <a:pt x="68964" y="57379"/>
                  </a:lnTo>
                  <a:lnTo>
                    <a:pt x="68843" y="57560"/>
                  </a:lnTo>
                  <a:lnTo>
                    <a:pt x="68723" y="57802"/>
                  </a:lnTo>
                  <a:lnTo>
                    <a:pt x="68662" y="57983"/>
                  </a:lnTo>
                  <a:lnTo>
                    <a:pt x="68662" y="58224"/>
                  </a:lnTo>
                  <a:lnTo>
                    <a:pt x="68723" y="58586"/>
                  </a:lnTo>
                  <a:lnTo>
                    <a:pt x="68843" y="58888"/>
                  </a:lnTo>
                  <a:lnTo>
                    <a:pt x="69085" y="59129"/>
                  </a:lnTo>
                  <a:lnTo>
                    <a:pt x="69386" y="59310"/>
                  </a:lnTo>
                  <a:lnTo>
                    <a:pt x="70593" y="57379"/>
                  </a:lnTo>
                  <a:lnTo>
                    <a:pt x="70472" y="57259"/>
                  </a:lnTo>
                  <a:lnTo>
                    <a:pt x="70231" y="57138"/>
                  </a:lnTo>
                  <a:lnTo>
                    <a:pt x="70050" y="57078"/>
                  </a:lnTo>
                  <a:close/>
                  <a:moveTo>
                    <a:pt x="11645" y="57078"/>
                  </a:moveTo>
                  <a:lnTo>
                    <a:pt x="11464" y="57138"/>
                  </a:lnTo>
                  <a:lnTo>
                    <a:pt x="11223" y="57259"/>
                  </a:lnTo>
                  <a:lnTo>
                    <a:pt x="11042" y="57379"/>
                  </a:lnTo>
                  <a:lnTo>
                    <a:pt x="10921" y="57560"/>
                  </a:lnTo>
                  <a:lnTo>
                    <a:pt x="10800" y="57802"/>
                  </a:lnTo>
                  <a:lnTo>
                    <a:pt x="10740" y="57983"/>
                  </a:lnTo>
                  <a:lnTo>
                    <a:pt x="10740" y="58224"/>
                  </a:lnTo>
                  <a:lnTo>
                    <a:pt x="10740" y="58466"/>
                  </a:lnTo>
                  <a:lnTo>
                    <a:pt x="10800" y="58647"/>
                  </a:lnTo>
                  <a:lnTo>
                    <a:pt x="10921" y="58888"/>
                  </a:lnTo>
                  <a:lnTo>
                    <a:pt x="11042" y="59069"/>
                  </a:lnTo>
                  <a:lnTo>
                    <a:pt x="11223" y="59190"/>
                  </a:lnTo>
                  <a:lnTo>
                    <a:pt x="11464" y="59310"/>
                  </a:lnTo>
                  <a:lnTo>
                    <a:pt x="11645" y="59371"/>
                  </a:lnTo>
                  <a:lnTo>
                    <a:pt x="12128" y="59371"/>
                  </a:lnTo>
                  <a:lnTo>
                    <a:pt x="12309" y="59310"/>
                  </a:lnTo>
                  <a:lnTo>
                    <a:pt x="12550" y="59190"/>
                  </a:lnTo>
                  <a:lnTo>
                    <a:pt x="12731" y="59069"/>
                  </a:lnTo>
                  <a:lnTo>
                    <a:pt x="12852" y="58888"/>
                  </a:lnTo>
                  <a:lnTo>
                    <a:pt x="12973" y="58647"/>
                  </a:lnTo>
                  <a:lnTo>
                    <a:pt x="13033" y="58466"/>
                  </a:lnTo>
                  <a:lnTo>
                    <a:pt x="13033" y="58224"/>
                  </a:lnTo>
                  <a:lnTo>
                    <a:pt x="13033" y="57983"/>
                  </a:lnTo>
                  <a:lnTo>
                    <a:pt x="12973" y="57802"/>
                  </a:lnTo>
                  <a:lnTo>
                    <a:pt x="12852" y="57560"/>
                  </a:lnTo>
                  <a:lnTo>
                    <a:pt x="12731" y="57379"/>
                  </a:lnTo>
                  <a:lnTo>
                    <a:pt x="12550" y="57259"/>
                  </a:lnTo>
                  <a:lnTo>
                    <a:pt x="12309" y="57138"/>
                  </a:lnTo>
                  <a:lnTo>
                    <a:pt x="12128" y="57078"/>
                  </a:lnTo>
                  <a:close/>
                  <a:moveTo>
                    <a:pt x="17437" y="57078"/>
                  </a:moveTo>
                  <a:lnTo>
                    <a:pt x="17256" y="57138"/>
                  </a:lnTo>
                  <a:lnTo>
                    <a:pt x="17015" y="57259"/>
                  </a:lnTo>
                  <a:lnTo>
                    <a:pt x="16834" y="57379"/>
                  </a:lnTo>
                  <a:lnTo>
                    <a:pt x="16713" y="57560"/>
                  </a:lnTo>
                  <a:lnTo>
                    <a:pt x="16593" y="57802"/>
                  </a:lnTo>
                  <a:lnTo>
                    <a:pt x="16532" y="57983"/>
                  </a:lnTo>
                  <a:lnTo>
                    <a:pt x="16532" y="58224"/>
                  </a:lnTo>
                  <a:lnTo>
                    <a:pt x="16532" y="58466"/>
                  </a:lnTo>
                  <a:lnTo>
                    <a:pt x="16593" y="58647"/>
                  </a:lnTo>
                  <a:lnTo>
                    <a:pt x="16713" y="58888"/>
                  </a:lnTo>
                  <a:lnTo>
                    <a:pt x="16834" y="59069"/>
                  </a:lnTo>
                  <a:lnTo>
                    <a:pt x="17015" y="59190"/>
                  </a:lnTo>
                  <a:lnTo>
                    <a:pt x="17256" y="59310"/>
                  </a:lnTo>
                  <a:lnTo>
                    <a:pt x="17437" y="59371"/>
                  </a:lnTo>
                  <a:lnTo>
                    <a:pt x="17920" y="59371"/>
                  </a:lnTo>
                  <a:lnTo>
                    <a:pt x="18101" y="59310"/>
                  </a:lnTo>
                  <a:lnTo>
                    <a:pt x="18342" y="59190"/>
                  </a:lnTo>
                  <a:lnTo>
                    <a:pt x="18523" y="59069"/>
                  </a:lnTo>
                  <a:lnTo>
                    <a:pt x="18644" y="58888"/>
                  </a:lnTo>
                  <a:lnTo>
                    <a:pt x="18765" y="58647"/>
                  </a:lnTo>
                  <a:lnTo>
                    <a:pt x="18825" y="58466"/>
                  </a:lnTo>
                  <a:lnTo>
                    <a:pt x="18825" y="58224"/>
                  </a:lnTo>
                  <a:lnTo>
                    <a:pt x="18825" y="57983"/>
                  </a:lnTo>
                  <a:lnTo>
                    <a:pt x="18765" y="57802"/>
                  </a:lnTo>
                  <a:lnTo>
                    <a:pt x="18644" y="57560"/>
                  </a:lnTo>
                  <a:lnTo>
                    <a:pt x="18523" y="57379"/>
                  </a:lnTo>
                  <a:lnTo>
                    <a:pt x="18342" y="57259"/>
                  </a:lnTo>
                  <a:lnTo>
                    <a:pt x="18101" y="57138"/>
                  </a:lnTo>
                  <a:lnTo>
                    <a:pt x="17920" y="57078"/>
                  </a:lnTo>
                  <a:close/>
                  <a:moveTo>
                    <a:pt x="23230" y="57078"/>
                  </a:moveTo>
                  <a:lnTo>
                    <a:pt x="23049" y="57138"/>
                  </a:lnTo>
                  <a:lnTo>
                    <a:pt x="22807" y="57259"/>
                  </a:lnTo>
                  <a:lnTo>
                    <a:pt x="22626" y="57379"/>
                  </a:lnTo>
                  <a:lnTo>
                    <a:pt x="22506" y="57560"/>
                  </a:lnTo>
                  <a:lnTo>
                    <a:pt x="22385" y="57802"/>
                  </a:lnTo>
                  <a:lnTo>
                    <a:pt x="22325" y="57983"/>
                  </a:lnTo>
                  <a:lnTo>
                    <a:pt x="22325" y="58224"/>
                  </a:lnTo>
                  <a:lnTo>
                    <a:pt x="22325" y="58466"/>
                  </a:lnTo>
                  <a:lnTo>
                    <a:pt x="22385" y="58647"/>
                  </a:lnTo>
                  <a:lnTo>
                    <a:pt x="22506" y="58888"/>
                  </a:lnTo>
                  <a:lnTo>
                    <a:pt x="22626" y="59069"/>
                  </a:lnTo>
                  <a:lnTo>
                    <a:pt x="22807" y="59190"/>
                  </a:lnTo>
                  <a:lnTo>
                    <a:pt x="23049" y="59310"/>
                  </a:lnTo>
                  <a:lnTo>
                    <a:pt x="23230" y="59371"/>
                  </a:lnTo>
                  <a:lnTo>
                    <a:pt x="23712" y="59371"/>
                  </a:lnTo>
                  <a:lnTo>
                    <a:pt x="23893" y="59310"/>
                  </a:lnTo>
                  <a:lnTo>
                    <a:pt x="24135" y="59190"/>
                  </a:lnTo>
                  <a:lnTo>
                    <a:pt x="24316" y="59069"/>
                  </a:lnTo>
                  <a:lnTo>
                    <a:pt x="24436" y="58888"/>
                  </a:lnTo>
                  <a:lnTo>
                    <a:pt x="24557" y="58647"/>
                  </a:lnTo>
                  <a:lnTo>
                    <a:pt x="24617" y="58466"/>
                  </a:lnTo>
                  <a:lnTo>
                    <a:pt x="24617" y="58224"/>
                  </a:lnTo>
                  <a:lnTo>
                    <a:pt x="24617" y="57983"/>
                  </a:lnTo>
                  <a:lnTo>
                    <a:pt x="24557" y="57802"/>
                  </a:lnTo>
                  <a:lnTo>
                    <a:pt x="24436" y="57560"/>
                  </a:lnTo>
                  <a:lnTo>
                    <a:pt x="24316" y="57379"/>
                  </a:lnTo>
                  <a:lnTo>
                    <a:pt x="24135" y="57259"/>
                  </a:lnTo>
                  <a:lnTo>
                    <a:pt x="23893" y="57138"/>
                  </a:lnTo>
                  <a:lnTo>
                    <a:pt x="23712" y="57078"/>
                  </a:lnTo>
                  <a:close/>
                  <a:moveTo>
                    <a:pt x="29022" y="57078"/>
                  </a:moveTo>
                  <a:lnTo>
                    <a:pt x="28841" y="57138"/>
                  </a:lnTo>
                  <a:lnTo>
                    <a:pt x="28599" y="57259"/>
                  </a:lnTo>
                  <a:lnTo>
                    <a:pt x="28418" y="57379"/>
                  </a:lnTo>
                  <a:lnTo>
                    <a:pt x="28298" y="57560"/>
                  </a:lnTo>
                  <a:lnTo>
                    <a:pt x="28177" y="57802"/>
                  </a:lnTo>
                  <a:lnTo>
                    <a:pt x="28117" y="57983"/>
                  </a:lnTo>
                  <a:lnTo>
                    <a:pt x="28117" y="58224"/>
                  </a:lnTo>
                  <a:lnTo>
                    <a:pt x="28117" y="58466"/>
                  </a:lnTo>
                  <a:lnTo>
                    <a:pt x="28177" y="58647"/>
                  </a:lnTo>
                  <a:lnTo>
                    <a:pt x="28298" y="58888"/>
                  </a:lnTo>
                  <a:lnTo>
                    <a:pt x="28418" y="59069"/>
                  </a:lnTo>
                  <a:lnTo>
                    <a:pt x="28599" y="59190"/>
                  </a:lnTo>
                  <a:lnTo>
                    <a:pt x="28841" y="59310"/>
                  </a:lnTo>
                  <a:lnTo>
                    <a:pt x="29022" y="59371"/>
                  </a:lnTo>
                  <a:lnTo>
                    <a:pt x="29505" y="59371"/>
                  </a:lnTo>
                  <a:lnTo>
                    <a:pt x="29686" y="59310"/>
                  </a:lnTo>
                  <a:lnTo>
                    <a:pt x="29927" y="59190"/>
                  </a:lnTo>
                  <a:lnTo>
                    <a:pt x="30108" y="59069"/>
                  </a:lnTo>
                  <a:lnTo>
                    <a:pt x="30229" y="58888"/>
                  </a:lnTo>
                  <a:lnTo>
                    <a:pt x="30349" y="58647"/>
                  </a:lnTo>
                  <a:lnTo>
                    <a:pt x="30410" y="58466"/>
                  </a:lnTo>
                  <a:lnTo>
                    <a:pt x="30410" y="58224"/>
                  </a:lnTo>
                  <a:lnTo>
                    <a:pt x="30410" y="57983"/>
                  </a:lnTo>
                  <a:lnTo>
                    <a:pt x="30349" y="57802"/>
                  </a:lnTo>
                  <a:lnTo>
                    <a:pt x="30229" y="57560"/>
                  </a:lnTo>
                  <a:lnTo>
                    <a:pt x="30108" y="57379"/>
                  </a:lnTo>
                  <a:lnTo>
                    <a:pt x="29927" y="57259"/>
                  </a:lnTo>
                  <a:lnTo>
                    <a:pt x="29686" y="57138"/>
                  </a:lnTo>
                  <a:lnTo>
                    <a:pt x="29505" y="57078"/>
                  </a:lnTo>
                  <a:close/>
                  <a:moveTo>
                    <a:pt x="34814" y="57078"/>
                  </a:moveTo>
                  <a:lnTo>
                    <a:pt x="34633" y="57138"/>
                  </a:lnTo>
                  <a:lnTo>
                    <a:pt x="34392" y="57259"/>
                  </a:lnTo>
                  <a:lnTo>
                    <a:pt x="34211" y="57379"/>
                  </a:lnTo>
                  <a:lnTo>
                    <a:pt x="34090" y="57560"/>
                  </a:lnTo>
                  <a:lnTo>
                    <a:pt x="33969" y="57802"/>
                  </a:lnTo>
                  <a:lnTo>
                    <a:pt x="33909" y="57983"/>
                  </a:lnTo>
                  <a:lnTo>
                    <a:pt x="33909" y="58224"/>
                  </a:lnTo>
                  <a:lnTo>
                    <a:pt x="33909" y="58466"/>
                  </a:lnTo>
                  <a:lnTo>
                    <a:pt x="33969" y="58647"/>
                  </a:lnTo>
                  <a:lnTo>
                    <a:pt x="34090" y="58888"/>
                  </a:lnTo>
                  <a:lnTo>
                    <a:pt x="34211" y="59069"/>
                  </a:lnTo>
                  <a:lnTo>
                    <a:pt x="34392" y="59190"/>
                  </a:lnTo>
                  <a:lnTo>
                    <a:pt x="34633" y="59310"/>
                  </a:lnTo>
                  <a:lnTo>
                    <a:pt x="34814" y="59371"/>
                  </a:lnTo>
                  <a:lnTo>
                    <a:pt x="35297" y="59371"/>
                  </a:lnTo>
                  <a:lnTo>
                    <a:pt x="35478" y="59310"/>
                  </a:lnTo>
                  <a:lnTo>
                    <a:pt x="35719" y="59190"/>
                  </a:lnTo>
                  <a:lnTo>
                    <a:pt x="35900" y="59069"/>
                  </a:lnTo>
                  <a:lnTo>
                    <a:pt x="36021" y="58888"/>
                  </a:lnTo>
                  <a:lnTo>
                    <a:pt x="36141" y="58647"/>
                  </a:lnTo>
                  <a:lnTo>
                    <a:pt x="36202" y="58466"/>
                  </a:lnTo>
                  <a:lnTo>
                    <a:pt x="36202" y="58224"/>
                  </a:lnTo>
                  <a:lnTo>
                    <a:pt x="36202" y="57983"/>
                  </a:lnTo>
                  <a:lnTo>
                    <a:pt x="36141" y="57802"/>
                  </a:lnTo>
                  <a:lnTo>
                    <a:pt x="36021" y="57560"/>
                  </a:lnTo>
                  <a:lnTo>
                    <a:pt x="35900" y="57379"/>
                  </a:lnTo>
                  <a:lnTo>
                    <a:pt x="35719" y="57259"/>
                  </a:lnTo>
                  <a:lnTo>
                    <a:pt x="35478" y="57138"/>
                  </a:lnTo>
                  <a:lnTo>
                    <a:pt x="35297" y="57078"/>
                  </a:lnTo>
                  <a:close/>
                  <a:moveTo>
                    <a:pt x="40606" y="57078"/>
                  </a:moveTo>
                  <a:lnTo>
                    <a:pt x="40425" y="57138"/>
                  </a:lnTo>
                  <a:lnTo>
                    <a:pt x="40184" y="57259"/>
                  </a:lnTo>
                  <a:lnTo>
                    <a:pt x="40003" y="57379"/>
                  </a:lnTo>
                  <a:lnTo>
                    <a:pt x="39882" y="57560"/>
                  </a:lnTo>
                  <a:lnTo>
                    <a:pt x="39762" y="57802"/>
                  </a:lnTo>
                  <a:lnTo>
                    <a:pt x="39701" y="57983"/>
                  </a:lnTo>
                  <a:lnTo>
                    <a:pt x="39701" y="58224"/>
                  </a:lnTo>
                  <a:lnTo>
                    <a:pt x="39701" y="58466"/>
                  </a:lnTo>
                  <a:lnTo>
                    <a:pt x="39762" y="58647"/>
                  </a:lnTo>
                  <a:lnTo>
                    <a:pt x="39882" y="58888"/>
                  </a:lnTo>
                  <a:lnTo>
                    <a:pt x="40003" y="59069"/>
                  </a:lnTo>
                  <a:lnTo>
                    <a:pt x="40184" y="59190"/>
                  </a:lnTo>
                  <a:lnTo>
                    <a:pt x="40425" y="59310"/>
                  </a:lnTo>
                  <a:lnTo>
                    <a:pt x="40606" y="59371"/>
                  </a:lnTo>
                  <a:lnTo>
                    <a:pt x="41089" y="59371"/>
                  </a:lnTo>
                  <a:lnTo>
                    <a:pt x="41270" y="59310"/>
                  </a:lnTo>
                  <a:lnTo>
                    <a:pt x="41511" y="59190"/>
                  </a:lnTo>
                  <a:lnTo>
                    <a:pt x="41692" y="59069"/>
                  </a:lnTo>
                  <a:lnTo>
                    <a:pt x="41813" y="58888"/>
                  </a:lnTo>
                  <a:lnTo>
                    <a:pt x="41934" y="58647"/>
                  </a:lnTo>
                  <a:lnTo>
                    <a:pt x="41994" y="58466"/>
                  </a:lnTo>
                  <a:lnTo>
                    <a:pt x="41994" y="58224"/>
                  </a:lnTo>
                  <a:lnTo>
                    <a:pt x="41994" y="57983"/>
                  </a:lnTo>
                  <a:lnTo>
                    <a:pt x="41934" y="57802"/>
                  </a:lnTo>
                  <a:lnTo>
                    <a:pt x="41813" y="57560"/>
                  </a:lnTo>
                  <a:lnTo>
                    <a:pt x="41692" y="57379"/>
                  </a:lnTo>
                  <a:lnTo>
                    <a:pt x="41511" y="57259"/>
                  </a:lnTo>
                  <a:lnTo>
                    <a:pt x="41270" y="57138"/>
                  </a:lnTo>
                  <a:lnTo>
                    <a:pt x="41089" y="57078"/>
                  </a:lnTo>
                  <a:close/>
                  <a:moveTo>
                    <a:pt x="46399" y="57078"/>
                  </a:moveTo>
                  <a:lnTo>
                    <a:pt x="46218" y="57138"/>
                  </a:lnTo>
                  <a:lnTo>
                    <a:pt x="45976" y="57259"/>
                  </a:lnTo>
                  <a:lnTo>
                    <a:pt x="45795" y="57379"/>
                  </a:lnTo>
                  <a:lnTo>
                    <a:pt x="45674" y="57560"/>
                  </a:lnTo>
                  <a:lnTo>
                    <a:pt x="45554" y="57802"/>
                  </a:lnTo>
                  <a:lnTo>
                    <a:pt x="45493" y="57983"/>
                  </a:lnTo>
                  <a:lnTo>
                    <a:pt x="45493" y="58224"/>
                  </a:lnTo>
                  <a:lnTo>
                    <a:pt x="45493" y="58466"/>
                  </a:lnTo>
                  <a:lnTo>
                    <a:pt x="45554" y="58647"/>
                  </a:lnTo>
                  <a:lnTo>
                    <a:pt x="45674" y="58888"/>
                  </a:lnTo>
                  <a:lnTo>
                    <a:pt x="45795" y="59069"/>
                  </a:lnTo>
                  <a:lnTo>
                    <a:pt x="45976" y="59190"/>
                  </a:lnTo>
                  <a:lnTo>
                    <a:pt x="46218" y="59310"/>
                  </a:lnTo>
                  <a:lnTo>
                    <a:pt x="46399" y="59371"/>
                  </a:lnTo>
                  <a:lnTo>
                    <a:pt x="46881" y="59371"/>
                  </a:lnTo>
                  <a:lnTo>
                    <a:pt x="47062" y="59310"/>
                  </a:lnTo>
                  <a:lnTo>
                    <a:pt x="47304" y="59190"/>
                  </a:lnTo>
                  <a:lnTo>
                    <a:pt x="47485" y="59069"/>
                  </a:lnTo>
                  <a:lnTo>
                    <a:pt x="47605" y="58888"/>
                  </a:lnTo>
                  <a:lnTo>
                    <a:pt x="47726" y="58647"/>
                  </a:lnTo>
                  <a:lnTo>
                    <a:pt x="47786" y="58466"/>
                  </a:lnTo>
                  <a:lnTo>
                    <a:pt x="47786" y="58224"/>
                  </a:lnTo>
                  <a:lnTo>
                    <a:pt x="47786" y="57983"/>
                  </a:lnTo>
                  <a:lnTo>
                    <a:pt x="47726" y="57802"/>
                  </a:lnTo>
                  <a:lnTo>
                    <a:pt x="47605" y="57560"/>
                  </a:lnTo>
                  <a:lnTo>
                    <a:pt x="47485" y="57379"/>
                  </a:lnTo>
                  <a:lnTo>
                    <a:pt x="47304" y="57259"/>
                  </a:lnTo>
                  <a:lnTo>
                    <a:pt x="47062" y="57138"/>
                  </a:lnTo>
                  <a:lnTo>
                    <a:pt x="46881" y="57078"/>
                  </a:lnTo>
                  <a:close/>
                  <a:moveTo>
                    <a:pt x="52191" y="57078"/>
                  </a:moveTo>
                  <a:lnTo>
                    <a:pt x="52010" y="57138"/>
                  </a:lnTo>
                  <a:lnTo>
                    <a:pt x="51768" y="57259"/>
                  </a:lnTo>
                  <a:lnTo>
                    <a:pt x="51587" y="57379"/>
                  </a:lnTo>
                  <a:lnTo>
                    <a:pt x="51467" y="57560"/>
                  </a:lnTo>
                  <a:lnTo>
                    <a:pt x="51346" y="57802"/>
                  </a:lnTo>
                  <a:lnTo>
                    <a:pt x="51286" y="57983"/>
                  </a:lnTo>
                  <a:lnTo>
                    <a:pt x="51286" y="58224"/>
                  </a:lnTo>
                  <a:lnTo>
                    <a:pt x="51286" y="58466"/>
                  </a:lnTo>
                  <a:lnTo>
                    <a:pt x="51346" y="58647"/>
                  </a:lnTo>
                  <a:lnTo>
                    <a:pt x="51467" y="58888"/>
                  </a:lnTo>
                  <a:lnTo>
                    <a:pt x="51587" y="59069"/>
                  </a:lnTo>
                  <a:lnTo>
                    <a:pt x="51768" y="59190"/>
                  </a:lnTo>
                  <a:lnTo>
                    <a:pt x="52010" y="59310"/>
                  </a:lnTo>
                  <a:lnTo>
                    <a:pt x="52191" y="59371"/>
                  </a:lnTo>
                  <a:lnTo>
                    <a:pt x="52673" y="59371"/>
                  </a:lnTo>
                  <a:lnTo>
                    <a:pt x="52854" y="59310"/>
                  </a:lnTo>
                  <a:lnTo>
                    <a:pt x="53096" y="59190"/>
                  </a:lnTo>
                  <a:lnTo>
                    <a:pt x="53277" y="59069"/>
                  </a:lnTo>
                  <a:lnTo>
                    <a:pt x="53397" y="58888"/>
                  </a:lnTo>
                  <a:lnTo>
                    <a:pt x="53518" y="58647"/>
                  </a:lnTo>
                  <a:lnTo>
                    <a:pt x="53578" y="58466"/>
                  </a:lnTo>
                  <a:lnTo>
                    <a:pt x="53578" y="58224"/>
                  </a:lnTo>
                  <a:lnTo>
                    <a:pt x="53578" y="57983"/>
                  </a:lnTo>
                  <a:lnTo>
                    <a:pt x="53518" y="57802"/>
                  </a:lnTo>
                  <a:lnTo>
                    <a:pt x="53397" y="57560"/>
                  </a:lnTo>
                  <a:lnTo>
                    <a:pt x="53277" y="57379"/>
                  </a:lnTo>
                  <a:lnTo>
                    <a:pt x="53096" y="57259"/>
                  </a:lnTo>
                  <a:lnTo>
                    <a:pt x="52854" y="57138"/>
                  </a:lnTo>
                  <a:lnTo>
                    <a:pt x="52673" y="57078"/>
                  </a:lnTo>
                  <a:close/>
                  <a:moveTo>
                    <a:pt x="57983" y="57078"/>
                  </a:moveTo>
                  <a:lnTo>
                    <a:pt x="57802" y="57138"/>
                  </a:lnTo>
                  <a:lnTo>
                    <a:pt x="57561" y="57259"/>
                  </a:lnTo>
                  <a:lnTo>
                    <a:pt x="57380" y="57379"/>
                  </a:lnTo>
                  <a:lnTo>
                    <a:pt x="57259" y="57560"/>
                  </a:lnTo>
                  <a:lnTo>
                    <a:pt x="57138" y="57802"/>
                  </a:lnTo>
                  <a:lnTo>
                    <a:pt x="57078" y="57983"/>
                  </a:lnTo>
                  <a:lnTo>
                    <a:pt x="57078" y="58224"/>
                  </a:lnTo>
                  <a:lnTo>
                    <a:pt x="57078" y="58466"/>
                  </a:lnTo>
                  <a:lnTo>
                    <a:pt x="57138" y="58647"/>
                  </a:lnTo>
                  <a:lnTo>
                    <a:pt x="57259" y="58888"/>
                  </a:lnTo>
                  <a:lnTo>
                    <a:pt x="57380" y="59069"/>
                  </a:lnTo>
                  <a:lnTo>
                    <a:pt x="57561" y="59190"/>
                  </a:lnTo>
                  <a:lnTo>
                    <a:pt x="57802" y="59310"/>
                  </a:lnTo>
                  <a:lnTo>
                    <a:pt x="57983" y="59371"/>
                  </a:lnTo>
                  <a:lnTo>
                    <a:pt x="58466" y="59371"/>
                  </a:lnTo>
                  <a:lnTo>
                    <a:pt x="58647" y="59310"/>
                  </a:lnTo>
                  <a:lnTo>
                    <a:pt x="58888" y="59190"/>
                  </a:lnTo>
                  <a:lnTo>
                    <a:pt x="59069" y="59069"/>
                  </a:lnTo>
                  <a:lnTo>
                    <a:pt x="59190" y="58888"/>
                  </a:lnTo>
                  <a:lnTo>
                    <a:pt x="59310" y="58647"/>
                  </a:lnTo>
                  <a:lnTo>
                    <a:pt x="59371" y="58466"/>
                  </a:lnTo>
                  <a:lnTo>
                    <a:pt x="59371" y="58224"/>
                  </a:lnTo>
                  <a:lnTo>
                    <a:pt x="59371" y="57983"/>
                  </a:lnTo>
                  <a:lnTo>
                    <a:pt x="59310" y="57802"/>
                  </a:lnTo>
                  <a:lnTo>
                    <a:pt x="59190" y="57560"/>
                  </a:lnTo>
                  <a:lnTo>
                    <a:pt x="59069" y="57379"/>
                  </a:lnTo>
                  <a:lnTo>
                    <a:pt x="58888" y="57259"/>
                  </a:lnTo>
                  <a:lnTo>
                    <a:pt x="58647" y="57138"/>
                  </a:lnTo>
                  <a:lnTo>
                    <a:pt x="58466" y="57078"/>
                  </a:lnTo>
                  <a:close/>
                  <a:moveTo>
                    <a:pt x="63775" y="57078"/>
                  </a:moveTo>
                  <a:lnTo>
                    <a:pt x="63594" y="57138"/>
                  </a:lnTo>
                  <a:lnTo>
                    <a:pt x="63353" y="57259"/>
                  </a:lnTo>
                  <a:lnTo>
                    <a:pt x="63172" y="57379"/>
                  </a:lnTo>
                  <a:lnTo>
                    <a:pt x="63051" y="57560"/>
                  </a:lnTo>
                  <a:lnTo>
                    <a:pt x="62931" y="57802"/>
                  </a:lnTo>
                  <a:lnTo>
                    <a:pt x="62870" y="57983"/>
                  </a:lnTo>
                  <a:lnTo>
                    <a:pt x="62870" y="58224"/>
                  </a:lnTo>
                  <a:lnTo>
                    <a:pt x="62870" y="58466"/>
                  </a:lnTo>
                  <a:lnTo>
                    <a:pt x="62931" y="58647"/>
                  </a:lnTo>
                  <a:lnTo>
                    <a:pt x="63051" y="58888"/>
                  </a:lnTo>
                  <a:lnTo>
                    <a:pt x="63172" y="59069"/>
                  </a:lnTo>
                  <a:lnTo>
                    <a:pt x="63353" y="59190"/>
                  </a:lnTo>
                  <a:lnTo>
                    <a:pt x="63594" y="59310"/>
                  </a:lnTo>
                  <a:lnTo>
                    <a:pt x="63775" y="59371"/>
                  </a:lnTo>
                  <a:lnTo>
                    <a:pt x="64258" y="59371"/>
                  </a:lnTo>
                  <a:lnTo>
                    <a:pt x="64439" y="59310"/>
                  </a:lnTo>
                  <a:lnTo>
                    <a:pt x="64680" y="59190"/>
                  </a:lnTo>
                  <a:lnTo>
                    <a:pt x="64861" y="59069"/>
                  </a:lnTo>
                  <a:lnTo>
                    <a:pt x="64982" y="58888"/>
                  </a:lnTo>
                  <a:lnTo>
                    <a:pt x="65103" y="58647"/>
                  </a:lnTo>
                  <a:lnTo>
                    <a:pt x="65163" y="58466"/>
                  </a:lnTo>
                  <a:lnTo>
                    <a:pt x="65163" y="58224"/>
                  </a:lnTo>
                  <a:lnTo>
                    <a:pt x="65163" y="57983"/>
                  </a:lnTo>
                  <a:lnTo>
                    <a:pt x="65103" y="57802"/>
                  </a:lnTo>
                  <a:lnTo>
                    <a:pt x="64982" y="57560"/>
                  </a:lnTo>
                  <a:lnTo>
                    <a:pt x="64861" y="57379"/>
                  </a:lnTo>
                  <a:lnTo>
                    <a:pt x="64680" y="57259"/>
                  </a:lnTo>
                  <a:lnTo>
                    <a:pt x="64439" y="57138"/>
                  </a:lnTo>
                  <a:lnTo>
                    <a:pt x="64258" y="57078"/>
                  </a:lnTo>
                  <a:close/>
                  <a:moveTo>
                    <a:pt x="8689" y="59974"/>
                  </a:moveTo>
                  <a:lnTo>
                    <a:pt x="8447" y="60095"/>
                  </a:lnTo>
                  <a:lnTo>
                    <a:pt x="8206" y="60276"/>
                  </a:lnTo>
                  <a:lnTo>
                    <a:pt x="8025" y="60457"/>
                  </a:lnTo>
                  <a:lnTo>
                    <a:pt x="7904" y="60758"/>
                  </a:lnTo>
                  <a:lnTo>
                    <a:pt x="7844" y="61120"/>
                  </a:lnTo>
                  <a:lnTo>
                    <a:pt x="8689" y="62267"/>
                  </a:lnTo>
                  <a:lnTo>
                    <a:pt x="9232" y="62267"/>
                  </a:lnTo>
                  <a:lnTo>
                    <a:pt x="9413" y="62206"/>
                  </a:lnTo>
                  <a:lnTo>
                    <a:pt x="9654" y="62086"/>
                  </a:lnTo>
                  <a:lnTo>
                    <a:pt x="9835" y="61965"/>
                  </a:lnTo>
                  <a:lnTo>
                    <a:pt x="9956" y="61784"/>
                  </a:lnTo>
                  <a:lnTo>
                    <a:pt x="10076" y="61543"/>
                  </a:lnTo>
                  <a:lnTo>
                    <a:pt x="10137" y="61362"/>
                  </a:lnTo>
                  <a:lnTo>
                    <a:pt x="10137" y="61120"/>
                  </a:lnTo>
                  <a:lnTo>
                    <a:pt x="10076" y="60758"/>
                  </a:lnTo>
                  <a:lnTo>
                    <a:pt x="9956" y="60457"/>
                  </a:lnTo>
                  <a:lnTo>
                    <a:pt x="9775" y="60276"/>
                  </a:lnTo>
                  <a:lnTo>
                    <a:pt x="9533" y="60095"/>
                  </a:lnTo>
                  <a:lnTo>
                    <a:pt x="9292" y="59974"/>
                  </a:lnTo>
                  <a:close/>
                  <a:moveTo>
                    <a:pt x="14481" y="59974"/>
                  </a:moveTo>
                  <a:lnTo>
                    <a:pt x="14240" y="60095"/>
                  </a:lnTo>
                  <a:lnTo>
                    <a:pt x="13998" y="60276"/>
                  </a:lnTo>
                  <a:lnTo>
                    <a:pt x="13817" y="60457"/>
                  </a:lnTo>
                  <a:lnTo>
                    <a:pt x="13697" y="60758"/>
                  </a:lnTo>
                  <a:lnTo>
                    <a:pt x="13636" y="61120"/>
                  </a:lnTo>
                  <a:lnTo>
                    <a:pt x="13636" y="61362"/>
                  </a:lnTo>
                  <a:lnTo>
                    <a:pt x="13697" y="61543"/>
                  </a:lnTo>
                  <a:lnTo>
                    <a:pt x="13817" y="61784"/>
                  </a:lnTo>
                  <a:lnTo>
                    <a:pt x="13938" y="61965"/>
                  </a:lnTo>
                  <a:lnTo>
                    <a:pt x="14119" y="62086"/>
                  </a:lnTo>
                  <a:lnTo>
                    <a:pt x="14360" y="62206"/>
                  </a:lnTo>
                  <a:lnTo>
                    <a:pt x="14541" y="62267"/>
                  </a:lnTo>
                  <a:lnTo>
                    <a:pt x="15024" y="62267"/>
                  </a:lnTo>
                  <a:lnTo>
                    <a:pt x="15205" y="62206"/>
                  </a:lnTo>
                  <a:lnTo>
                    <a:pt x="15446" y="62086"/>
                  </a:lnTo>
                  <a:lnTo>
                    <a:pt x="15627" y="61965"/>
                  </a:lnTo>
                  <a:lnTo>
                    <a:pt x="15748" y="61784"/>
                  </a:lnTo>
                  <a:lnTo>
                    <a:pt x="15869" y="61543"/>
                  </a:lnTo>
                  <a:lnTo>
                    <a:pt x="15929" y="61362"/>
                  </a:lnTo>
                  <a:lnTo>
                    <a:pt x="15929" y="61120"/>
                  </a:lnTo>
                  <a:lnTo>
                    <a:pt x="15869" y="60758"/>
                  </a:lnTo>
                  <a:lnTo>
                    <a:pt x="15748" y="60457"/>
                  </a:lnTo>
                  <a:lnTo>
                    <a:pt x="15567" y="60276"/>
                  </a:lnTo>
                  <a:lnTo>
                    <a:pt x="15326" y="60095"/>
                  </a:lnTo>
                  <a:lnTo>
                    <a:pt x="15084" y="59974"/>
                  </a:lnTo>
                  <a:close/>
                  <a:moveTo>
                    <a:pt x="20273" y="59974"/>
                  </a:moveTo>
                  <a:lnTo>
                    <a:pt x="20032" y="60095"/>
                  </a:lnTo>
                  <a:lnTo>
                    <a:pt x="19790" y="60276"/>
                  </a:lnTo>
                  <a:lnTo>
                    <a:pt x="19609" y="60457"/>
                  </a:lnTo>
                  <a:lnTo>
                    <a:pt x="19489" y="60758"/>
                  </a:lnTo>
                  <a:lnTo>
                    <a:pt x="19428" y="61120"/>
                  </a:lnTo>
                  <a:lnTo>
                    <a:pt x="19428" y="61362"/>
                  </a:lnTo>
                  <a:lnTo>
                    <a:pt x="19489" y="61543"/>
                  </a:lnTo>
                  <a:lnTo>
                    <a:pt x="19609" y="61784"/>
                  </a:lnTo>
                  <a:lnTo>
                    <a:pt x="19730" y="61965"/>
                  </a:lnTo>
                  <a:lnTo>
                    <a:pt x="19911" y="62086"/>
                  </a:lnTo>
                  <a:lnTo>
                    <a:pt x="20152" y="62206"/>
                  </a:lnTo>
                  <a:lnTo>
                    <a:pt x="20333" y="62267"/>
                  </a:lnTo>
                  <a:lnTo>
                    <a:pt x="20816" y="62267"/>
                  </a:lnTo>
                  <a:lnTo>
                    <a:pt x="20997" y="62206"/>
                  </a:lnTo>
                  <a:lnTo>
                    <a:pt x="21239" y="62086"/>
                  </a:lnTo>
                  <a:lnTo>
                    <a:pt x="21420" y="61965"/>
                  </a:lnTo>
                  <a:lnTo>
                    <a:pt x="21540" y="61784"/>
                  </a:lnTo>
                  <a:lnTo>
                    <a:pt x="21661" y="61543"/>
                  </a:lnTo>
                  <a:lnTo>
                    <a:pt x="21721" y="61362"/>
                  </a:lnTo>
                  <a:lnTo>
                    <a:pt x="21721" y="61120"/>
                  </a:lnTo>
                  <a:lnTo>
                    <a:pt x="21661" y="60758"/>
                  </a:lnTo>
                  <a:lnTo>
                    <a:pt x="21540" y="60457"/>
                  </a:lnTo>
                  <a:lnTo>
                    <a:pt x="21359" y="60276"/>
                  </a:lnTo>
                  <a:lnTo>
                    <a:pt x="21118" y="60095"/>
                  </a:lnTo>
                  <a:lnTo>
                    <a:pt x="20876" y="59974"/>
                  </a:lnTo>
                  <a:close/>
                  <a:moveTo>
                    <a:pt x="26065" y="59974"/>
                  </a:moveTo>
                  <a:lnTo>
                    <a:pt x="25824" y="60095"/>
                  </a:lnTo>
                  <a:lnTo>
                    <a:pt x="25583" y="60276"/>
                  </a:lnTo>
                  <a:lnTo>
                    <a:pt x="25402" y="60457"/>
                  </a:lnTo>
                  <a:lnTo>
                    <a:pt x="25281" y="60758"/>
                  </a:lnTo>
                  <a:lnTo>
                    <a:pt x="25221" y="61120"/>
                  </a:lnTo>
                  <a:lnTo>
                    <a:pt x="25221" y="61362"/>
                  </a:lnTo>
                  <a:lnTo>
                    <a:pt x="25281" y="61543"/>
                  </a:lnTo>
                  <a:lnTo>
                    <a:pt x="25402" y="61784"/>
                  </a:lnTo>
                  <a:lnTo>
                    <a:pt x="25522" y="61965"/>
                  </a:lnTo>
                  <a:lnTo>
                    <a:pt x="25703" y="62086"/>
                  </a:lnTo>
                  <a:lnTo>
                    <a:pt x="25945" y="62206"/>
                  </a:lnTo>
                  <a:lnTo>
                    <a:pt x="26126" y="62267"/>
                  </a:lnTo>
                  <a:lnTo>
                    <a:pt x="26608" y="62267"/>
                  </a:lnTo>
                  <a:lnTo>
                    <a:pt x="26789" y="62206"/>
                  </a:lnTo>
                  <a:lnTo>
                    <a:pt x="27031" y="62086"/>
                  </a:lnTo>
                  <a:lnTo>
                    <a:pt x="27212" y="61965"/>
                  </a:lnTo>
                  <a:lnTo>
                    <a:pt x="27332" y="61784"/>
                  </a:lnTo>
                  <a:lnTo>
                    <a:pt x="27453" y="61543"/>
                  </a:lnTo>
                  <a:lnTo>
                    <a:pt x="27513" y="61362"/>
                  </a:lnTo>
                  <a:lnTo>
                    <a:pt x="27513" y="61120"/>
                  </a:lnTo>
                  <a:lnTo>
                    <a:pt x="27453" y="60758"/>
                  </a:lnTo>
                  <a:lnTo>
                    <a:pt x="27332" y="60457"/>
                  </a:lnTo>
                  <a:lnTo>
                    <a:pt x="27151" y="60276"/>
                  </a:lnTo>
                  <a:lnTo>
                    <a:pt x="26910" y="60095"/>
                  </a:lnTo>
                  <a:lnTo>
                    <a:pt x="26669" y="59974"/>
                  </a:lnTo>
                  <a:close/>
                  <a:moveTo>
                    <a:pt x="31858" y="59974"/>
                  </a:moveTo>
                  <a:lnTo>
                    <a:pt x="31616" y="60095"/>
                  </a:lnTo>
                  <a:lnTo>
                    <a:pt x="31375" y="60276"/>
                  </a:lnTo>
                  <a:lnTo>
                    <a:pt x="31194" y="60457"/>
                  </a:lnTo>
                  <a:lnTo>
                    <a:pt x="31073" y="60758"/>
                  </a:lnTo>
                  <a:lnTo>
                    <a:pt x="31013" y="61120"/>
                  </a:lnTo>
                  <a:lnTo>
                    <a:pt x="31013" y="61362"/>
                  </a:lnTo>
                  <a:lnTo>
                    <a:pt x="31073" y="61543"/>
                  </a:lnTo>
                  <a:lnTo>
                    <a:pt x="31194" y="61784"/>
                  </a:lnTo>
                  <a:lnTo>
                    <a:pt x="31315" y="61965"/>
                  </a:lnTo>
                  <a:lnTo>
                    <a:pt x="31496" y="62086"/>
                  </a:lnTo>
                  <a:lnTo>
                    <a:pt x="31737" y="62206"/>
                  </a:lnTo>
                  <a:lnTo>
                    <a:pt x="31918" y="62267"/>
                  </a:lnTo>
                  <a:lnTo>
                    <a:pt x="32401" y="62267"/>
                  </a:lnTo>
                  <a:lnTo>
                    <a:pt x="32582" y="62206"/>
                  </a:lnTo>
                  <a:lnTo>
                    <a:pt x="32823" y="62086"/>
                  </a:lnTo>
                  <a:lnTo>
                    <a:pt x="33004" y="61965"/>
                  </a:lnTo>
                  <a:lnTo>
                    <a:pt x="33125" y="61784"/>
                  </a:lnTo>
                  <a:lnTo>
                    <a:pt x="33245" y="61543"/>
                  </a:lnTo>
                  <a:lnTo>
                    <a:pt x="33306" y="61362"/>
                  </a:lnTo>
                  <a:lnTo>
                    <a:pt x="33306" y="61120"/>
                  </a:lnTo>
                  <a:lnTo>
                    <a:pt x="33245" y="60758"/>
                  </a:lnTo>
                  <a:lnTo>
                    <a:pt x="33125" y="60457"/>
                  </a:lnTo>
                  <a:lnTo>
                    <a:pt x="32944" y="60276"/>
                  </a:lnTo>
                  <a:lnTo>
                    <a:pt x="32702" y="60095"/>
                  </a:lnTo>
                  <a:lnTo>
                    <a:pt x="32461" y="59974"/>
                  </a:lnTo>
                  <a:close/>
                  <a:moveTo>
                    <a:pt x="37650" y="59974"/>
                  </a:moveTo>
                  <a:lnTo>
                    <a:pt x="37408" y="60095"/>
                  </a:lnTo>
                  <a:lnTo>
                    <a:pt x="37167" y="60276"/>
                  </a:lnTo>
                  <a:lnTo>
                    <a:pt x="36986" y="60457"/>
                  </a:lnTo>
                  <a:lnTo>
                    <a:pt x="36865" y="60758"/>
                  </a:lnTo>
                  <a:lnTo>
                    <a:pt x="36805" y="61120"/>
                  </a:lnTo>
                  <a:lnTo>
                    <a:pt x="36805" y="61362"/>
                  </a:lnTo>
                  <a:lnTo>
                    <a:pt x="36865" y="61543"/>
                  </a:lnTo>
                  <a:lnTo>
                    <a:pt x="36986" y="61784"/>
                  </a:lnTo>
                  <a:lnTo>
                    <a:pt x="37107" y="61965"/>
                  </a:lnTo>
                  <a:lnTo>
                    <a:pt x="37288" y="62086"/>
                  </a:lnTo>
                  <a:lnTo>
                    <a:pt x="37529" y="62206"/>
                  </a:lnTo>
                  <a:lnTo>
                    <a:pt x="37710" y="62267"/>
                  </a:lnTo>
                  <a:lnTo>
                    <a:pt x="38193" y="62267"/>
                  </a:lnTo>
                  <a:lnTo>
                    <a:pt x="38374" y="62206"/>
                  </a:lnTo>
                  <a:lnTo>
                    <a:pt x="38615" y="62086"/>
                  </a:lnTo>
                  <a:lnTo>
                    <a:pt x="38796" y="61965"/>
                  </a:lnTo>
                  <a:lnTo>
                    <a:pt x="38917" y="61784"/>
                  </a:lnTo>
                  <a:lnTo>
                    <a:pt x="39038" y="61543"/>
                  </a:lnTo>
                  <a:lnTo>
                    <a:pt x="39098" y="61362"/>
                  </a:lnTo>
                  <a:lnTo>
                    <a:pt x="39098" y="61120"/>
                  </a:lnTo>
                  <a:lnTo>
                    <a:pt x="39038" y="60758"/>
                  </a:lnTo>
                  <a:lnTo>
                    <a:pt x="38917" y="60457"/>
                  </a:lnTo>
                  <a:lnTo>
                    <a:pt x="38736" y="60276"/>
                  </a:lnTo>
                  <a:lnTo>
                    <a:pt x="38495" y="60095"/>
                  </a:lnTo>
                  <a:lnTo>
                    <a:pt x="38253" y="59974"/>
                  </a:lnTo>
                  <a:close/>
                  <a:moveTo>
                    <a:pt x="43442" y="59974"/>
                  </a:moveTo>
                  <a:lnTo>
                    <a:pt x="43201" y="60095"/>
                  </a:lnTo>
                  <a:lnTo>
                    <a:pt x="42959" y="60276"/>
                  </a:lnTo>
                  <a:lnTo>
                    <a:pt x="42778" y="60457"/>
                  </a:lnTo>
                  <a:lnTo>
                    <a:pt x="42658" y="60758"/>
                  </a:lnTo>
                  <a:lnTo>
                    <a:pt x="42597" y="61120"/>
                  </a:lnTo>
                  <a:lnTo>
                    <a:pt x="42597" y="61362"/>
                  </a:lnTo>
                  <a:lnTo>
                    <a:pt x="42658" y="61543"/>
                  </a:lnTo>
                  <a:lnTo>
                    <a:pt x="42778" y="61784"/>
                  </a:lnTo>
                  <a:lnTo>
                    <a:pt x="42899" y="61965"/>
                  </a:lnTo>
                  <a:lnTo>
                    <a:pt x="43080" y="62086"/>
                  </a:lnTo>
                  <a:lnTo>
                    <a:pt x="43321" y="62206"/>
                  </a:lnTo>
                  <a:lnTo>
                    <a:pt x="43502" y="62267"/>
                  </a:lnTo>
                  <a:lnTo>
                    <a:pt x="43985" y="62267"/>
                  </a:lnTo>
                  <a:lnTo>
                    <a:pt x="44166" y="62206"/>
                  </a:lnTo>
                  <a:lnTo>
                    <a:pt x="44407" y="62086"/>
                  </a:lnTo>
                  <a:lnTo>
                    <a:pt x="44588" y="61965"/>
                  </a:lnTo>
                  <a:lnTo>
                    <a:pt x="44709" y="61784"/>
                  </a:lnTo>
                  <a:lnTo>
                    <a:pt x="44830" y="61543"/>
                  </a:lnTo>
                  <a:lnTo>
                    <a:pt x="44890" y="61362"/>
                  </a:lnTo>
                  <a:lnTo>
                    <a:pt x="44890" y="61120"/>
                  </a:lnTo>
                  <a:lnTo>
                    <a:pt x="44830" y="60758"/>
                  </a:lnTo>
                  <a:lnTo>
                    <a:pt x="44709" y="60457"/>
                  </a:lnTo>
                  <a:lnTo>
                    <a:pt x="44528" y="60276"/>
                  </a:lnTo>
                  <a:lnTo>
                    <a:pt x="44287" y="60095"/>
                  </a:lnTo>
                  <a:lnTo>
                    <a:pt x="44045" y="59974"/>
                  </a:lnTo>
                  <a:close/>
                  <a:moveTo>
                    <a:pt x="49234" y="59974"/>
                  </a:moveTo>
                  <a:lnTo>
                    <a:pt x="48993" y="60095"/>
                  </a:lnTo>
                  <a:lnTo>
                    <a:pt x="48752" y="60276"/>
                  </a:lnTo>
                  <a:lnTo>
                    <a:pt x="48571" y="60457"/>
                  </a:lnTo>
                  <a:lnTo>
                    <a:pt x="48450" y="60758"/>
                  </a:lnTo>
                  <a:lnTo>
                    <a:pt x="48390" y="61120"/>
                  </a:lnTo>
                  <a:lnTo>
                    <a:pt x="48390" y="61362"/>
                  </a:lnTo>
                  <a:lnTo>
                    <a:pt x="48450" y="61543"/>
                  </a:lnTo>
                  <a:lnTo>
                    <a:pt x="48571" y="61784"/>
                  </a:lnTo>
                  <a:lnTo>
                    <a:pt x="48691" y="61965"/>
                  </a:lnTo>
                  <a:lnTo>
                    <a:pt x="48872" y="62086"/>
                  </a:lnTo>
                  <a:lnTo>
                    <a:pt x="49114" y="62206"/>
                  </a:lnTo>
                  <a:lnTo>
                    <a:pt x="49295" y="62267"/>
                  </a:lnTo>
                  <a:lnTo>
                    <a:pt x="49777" y="62267"/>
                  </a:lnTo>
                  <a:lnTo>
                    <a:pt x="49958" y="62206"/>
                  </a:lnTo>
                  <a:lnTo>
                    <a:pt x="50200" y="62086"/>
                  </a:lnTo>
                  <a:lnTo>
                    <a:pt x="50381" y="61965"/>
                  </a:lnTo>
                  <a:lnTo>
                    <a:pt x="50501" y="61784"/>
                  </a:lnTo>
                  <a:lnTo>
                    <a:pt x="50622" y="61543"/>
                  </a:lnTo>
                  <a:lnTo>
                    <a:pt x="50682" y="61362"/>
                  </a:lnTo>
                  <a:lnTo>
                    <a:pt x="50682" y="61120"/>
                  </a:lnTo>
                  <a:lnTo>
                    <a:pt x="50622" y="60758"/>
                  </a:lnTo>
                  <a:lnTo>
                    <a:pt x="50501" y="60457"/>
                  </a:lnTo>
                  <a:lnTo>
                    <a:pt x="50320" y="60276"/>
                  </a:lnTo>
                  <a:lnTo>
                    <a:pt x="50079" y="60095"/>
                  </a:lnTo>
                  <a:lnTo>
                    <a:pt x="49838" y="59974"/>
                  </a:lnTo>
                  <a:close/>
                  <a:moveTo>
                    <a:pt x="55027" y="59974"/>
                  </a:moveTo>
                  <a:lnTo>
                    <a:pt x="54785" y="60095"/>
                  </a:lnTo>
                  <a:lnTo>
                    <a:pt x="54544" y="60276"/>
                  </a:lnTo>
                  <a:lnTo>
                    <a:pt x="54363" y="60457"/>
                  </a:lnTo>
                  <a:lnTo>
                    <a:pt x="54242" y="60758"/>
                  </a:lnTo>
                  <a:lnTo>
                    <a:pt x="54182" y="61120"/>
                  </a:lnTo>
                  <a:lnTo>
                    <a:pt x="54182" y="61362"/>
                  </a:lnTo>
                  <a:lnTo>
                    <a:pt x="54242" y="61543"/>
                  </a:lnTo>
                  <a:lnTo>
                    <a:pt x="54363" y="61784"/>
                  </a:lnTo>
                  <a:lnTo>
                    <a:pt x="54483" y="61965"/>
                  </a:lnTo>
                  <a:lnTo>
                    <a:pt x="54665" y="62086"/>
                  </a:lnTo>
                  <a:lnTo>
                    <a:pt x="54906" y="62206"/>
                  </a:lnTo>
                  <a:lnTo>
                    <a:pt x="55087" y="62267"/>
                  </a:lnTo>
                  <a:lnTo>
                    <a:pt x="55570" y="62267"/>
                  </a:lnTo>
                  <a:lnTo>
                    <a:pt x="55751" y="62206"/>
                  </a:lnTo>
                  <a:lnTo>
                    <a:pt x="55992" y="62086"/>
                  </a:lnTo>
                  <a:lnTo>
                    <a:pt x="56173" y="61965"/>
                  </a:lnTo>
                  <a:lnTo>
                    <a:pt x="56294" y="61784"/>
                  </a:lnTo>
                  <a:lnTo>
                    <a:pt x="56414" y="61543"/>
                  </a:lnTo>
                  <a:lnTo>
                    <a:pt x="56475" y="61362"/>
                  </a:lnTo>
                  <a:lnTo>
                    <a:pt x="56475" y="61120"/>
                  </a:lnTo>
                  <a:lnTo>
                    <a:pt x="56414" y="60758"/>
                  </a:lnTo>
                  <a:lnTo>
                    <a:pt x="56294" y="60457"/>
                  </a:lnTo>
                  <a:lnTo>
                    <a:pt x="56113" y="60276"/>
                  </a:lnTo>
                  <a:lnTo>
                    <a:pt x="55871" y="60095"/>
                  </a:lnTo>
                  <a:lnTo>
                    <a:pt x="55630" y="59974"/>
                  </a:lnTo>
                  <a:close/>
                  <a:moveTo>
                    <a:pt x="60819" y="59974"/>
                  </a:moveTo>
                  <a:lnTo>
                    <a:pt x="60577" y="60095"/>
                  </a:lnTo>
                  <a:lnTo>
                    <a:pt x="60336" y="60276"/>
                  </a:lnTo>
                  <a:lnTo>
                    <a:pt x="60155" y="60457"/>
                  </a:lnTo>
                  <a:lnTo>
                    <a:pt x="60034" y="60758"/>
                  </a:lnTo>
                  <a:lnTo>
                    <a:pt x="59974" y="61120"/>
                  </a:lnTo>
                  <a:lnTo>
                    <a:pt x="59974" y="61362"/>
                  </a:lnTo>
                  <a:lnTo>
                    <a:pt x="60034" y="61543"/>
                  </a:lnTo>
                  <a:lnTo>
                    <a:pt x="60155" y="61784"/>
                  </a:lnTo>
                  <a:lnTo>
                    <a:pt x="60276" y="61965"/>
                  </a:lnTo>
                  <a:lnTo>
                    <a:pt x="60457" y="62086"/>
                  </a:lnTo>
                  <a:lnTo>
                    <a:pt x="60698" y="62206"/>
                  </a:lnTo>
                  <a:lnTo>
                    <a:pt x="60879" y="62267"/>
                  </a:lnTo>
                  <a:lnTo>
                    <a:pt x="61362" y="62267"/>
                  </a:lnTo>
                  <a:lnTo>
                    <a:pt x="61543" y="62206"/>
                  </a:lnTo>
                  <a:lnTo>
                    <a:pt x="61784" y="62086"/>
                  </a:lnTo>
                  <a:lnTo>
                    <a:pt x="61965" y="61965"/>
                  </a:lnTo>
                  <a:lnTo>
                    <a:pt x="62086" y="61784"/>
                  </a:lnTo>
                  <a:lnTo>
                    <a:pt x="62206" y="61543"/>
                  </a:lnTo>
                  <a:lnTo>
                    <a:pt x="62267" y="61362"/>
                  </a:lnTo>
                  <a:lnTo>
                    <a:pt x="62267" y="61120"/>
                  </a:lnTo>
                  <a:lnTo>
                    <a:pt x="62206" y="60758"/>
                  </a:lnTo>
                  <a:lnTo>
                    <a:pt x="62086" y="60457"/>
                  </a:lnTo>
                  <a:lnTo>
                    <a:pt x="61905" y="60276"/>
                  </a:lnTo>
                  <a:lnTo>
                    <a:pt x="61663" y="60095"/>
                  </a:lnTo>
                  <a:lnTo>
                    <a:pt x="61422" y="59974"/>
                  </a:lnTo>
                  <a:close/>
                  <a:moveTo>
                    <a:pt x="66611" y="59974"/>
                  </a:moveTo>
                  <a:lnTo>
                    <a:pt x="66370" y="60095"/>
                  </a:lnTo>
                  <a:lnTo>
                    <a:pt x="66128" y="60276"/>
                  </a:lnTo>
                  <a:lnTo>
                    <a:pt x="65947" y="60457"/>
                  </a:lnTo>
                  <a:lnTo>
                    <a:pt x="65827" y="60758"/>
                  </a:lnTo>
                  <a:lnTo>
                    <a:pt x="65766" y="61120"/>
                  </a:lnTo>
                  <a:lnTo>
                    <a:pt x="65766" y="61362"/>
                  </a:lnTo>
                  <a:lnTo>
                    <a:pt x="65827" y="61543"/>
                  </a:lnTo>
                  <a:lnTo>
                    <a:pt x="65947" y="61784"/>
                  </a:lnTo>
                  <a:lnTo>
                    <a:pt x="66068" y="61965"/>
                  </a:lnTo>
                  <a:lnTo>
                    <a:pt x="66249" y="62086"/>
                  </a:lnTo>
                  <a:lnTo>
                    <a:pt x="66490" y="62206"/>
                  </a:lnTo>
                  <a:lnTo>
                    <a:pt x="66671" y="62267"/>
                  </a:lnTo>
                  <a:lnTo>
                    <a:pt x="67214" y="62267"/>
                  </a:lnTo>
                  <a:lnTo>
                    <a:pt x="68059" y="61120"/>
                  </a:lnTo>
                  <a:lnTo>
                    <a:pt x="67999" y="60758"/>
                  </a:lnTo>
                  <a:lnTo>
                    <a:pt x="67878" y="60457"/>
                  </a:lnTo>
                  <a:lnTo>
                    <a:pt x="67697" y="60276"/>
                  </a:lnTo>
                  <a:lnTo>
                    <a:pt x="67456" y="60095"/>
                  </a:lnTo>
                  <a:lnTo>
                    <a:pt x="67214" y="59974"/>
                  </a:lnTo>
                  <a:close/>
                  <a:moveTo>
                    <a:pt x="11645" y="62870"/>
                  </a:moveTo>
                  <a:lnTo>
                    <a:pt x="11464" y="62930"/>
                  </a:lnTo>
                  <a:lnTo>
                    <a:pt x="11223" y="63051"/>
                  </a:lnTo>
                  <a:lnTo>
                    <a:pt x="11042" y="63172"/>
                  </a:lnTo>
                  <a:lnTo>
                    <a:pt x="10921" y="63353"/>
                  </a:lnTo>
                  <a:lnTo>
                    <a:pt x="10800" y="63594"/>
                  </a:lnTo>
                  <a:lnTo>
                    <a:pt x="10740" y="63775"/>
                  </a:lnTo>
                  <a:lnTo>
                    <a:pt x="10740" y="64016"/>
                  </a:lnTo>
                  <a:lnTo>
                    <a:pt x="10740" y="64197"/>
                  </a:lnTo>
                  <a:lnTo>
                    <a:pt x="10800" y="64439"/>
                  </a:lnTo>
                  <a:lnTo>
                    <a:pt x="10981" y="64740"/>
                  </a:lnTo>
                  <a:lnTo>
                    <a:pt x="11162" y="64921"/>
                  </a:lnTo>
                  <a:lnTo>
                    <a:pt x="11464" y="65102"/>
                  </a:lnTo>
                  <a:lnTo>
                    <a:pt x="11705" y="65163"/>
                  </a:lnTo>
                  <a:lnTo>
                    <a:pt x="12128" y="65163"/>
                  </a:lnTo>
                  <a:lnTo>
                    <a:pt x="12309" y="65102"/>
                  </a:lnTo>
                  <a:lnTo>
                    <a:pt x="12550" y="64982"/>
                  </a:lnTo>
                  <a:lnTo>
                    <a:pt x="12731" y="64861"/>
                  </a:lnTo>
                  <a:lnTo>
                    <a:pt x="12852" y="64680"/>
                  </a:lnTo>
                  <a:lnTo>
                    <a:pt x="12973" y="64439"/>
                  </a:lnTo>
                  <a:lnTo>
                    <a:pt x="13033" y="64258"/>
                  </a:lnTo>
                  <a:lnTo>
                    <a:pt x="13033" y="64016"/>
                  </a:lnTo>
                  <a:lnTo>
                    <a:pt x="13033" y="63775"/>
                  </a:lnTo>
                  <a:lnTo>
                    <a:pt x="12973" y="63594"/>
                  </a:lnTo>
                  <a:lnTo>
                    <a:pt x="12852" y="63353"/>
                  </a:lnTo>
                  <a:lnTo>
                    <a:pt x="12731" y="63172"/>
                  </a:lnTo>
                  <a:lnTo>
                    <a:pt x="12550" y="63051"/>
                  </a:lnTo>
                  <a:lnTo>
                    <a:pt x="12309" y="62930"/>
                  </a:lnTo>
                  <a:lnTo>
                    <a:pt x="12128" y="62870"/>
                  </a:lnTo>
                  <a:close/>
                  <a:moveTo>
                    <a:pt x="17437" y="62870"/>
                  </a:moveTo>
                  <a:lnTo>
                    <a:pt x="17256" y="62930"/>
                  </a:lnTo>
                  <a:lnTo>
                    <a:pt x="17015" y="63051"/>
                  </a:lnTo>
                  <a:lnTo>
                    <a:pt x="16834" y="63172"/>
                  </a:lnTo>
                  <a:lnTo>
                    <a:pt x="16713" y="63353"/>
                  </a:lnTo>
                  <a:lnTo>
                    <a:pt x="16593" y="63594"/>
                  </a:lnTo>
                  <a:lnTo>
                    <a:pt x="16532" y="63775"/>
                  </a:lnTo>
                  <a:lnTo>
                    <a:pt x="16532" y="64016"/>
                  </a:lnTo>
                  <a:lnTo>
                    <a:pt x="16532" y="64258"/>
                  </a:lnTo>
                  <a:lnTo>
                    <a:pt x="16593" y="64439"/>
                  </a:lnTo>
                  <a:lnTo>
                    <a:pt x="16713" y="64680"/>
                  </a:lnTo>
                  <a:lnTo>
                    <a:pt x="16834" y="64861"/>
                  </a:lnTo>
                  <a:lnTo>
                    <a:pt x="17015" y="64982"/>
                  </a:lnTo>
                  <a:lnTo>
                    <a:pt x="17256" y="65102"/>
                  </a:lnTo>
                  <a:lnTo>
                    <a:pt x="17437" y="65163"/>
                  </a:lnTo>
                  <a:lnTo>
                    <a:pt x="17920" y="65163"/>
                  </a:lnTo>
                  <a:lnTo>
                    <a:pt x="18101" y="65102"/>
                  </a:lnTo>
                  <a:lnTo>
                    <a:pt x="18342" y="64982"/>
                  </a:lnTo>
                  <a:lnTo>
                    <a:pt x="18523" y="64861"/>
                  </a:lnTo>
                  <a:lnTo>
                    <a:pt x="18644" y="64680"/>
                  </a:lnTo>
                  <a:lnTo>
                    <a:pt x="18765" y="64439"/>
                  </a:lnTo>
                  <a:lnTo>
                    <a:pt x="18825" y="64258"/>
                  </a:lnTo>
                  <a:lnTo>
                    <a:pt x="18825" y="64016"/>
                  </a:lnTo>
                  <a:lnTo>
                    <a:pt x="18825" y="63775"/>
                  </a:lnTo>
                  <a:lnTo>
                    <a:pt x="18765" y="63594"/>
                  </a:lnTo>
                  <a:lnTo>
                    <a:pt x="18644" y="63353"/>
                  </a:lnTo>
                  <a:lnTo>
                    <a:pt x="18523" y="63172"/>
                  </a:lnTo>
                  <a:lnTo>
                    <a:pt x="18342" y="63051"/>
                  </a:lnTo>
                  <a:lnTo>
                    <a:pt x="18101" y="62930"/>
                  </a:lnTo>
                  <a:lnTo>
                    <a:pt x="17920" y="62870"/>
                  </a:lnTo>
                  <a:close/>
                  <a:moveTo>
                    <a:pt x="23230" y="62870"/>
                  </a:moveTo>
                  <a:lnTo>
                    <a:pt x="23049" y="62930"/>
                  </a:lnTo>
                  <a:lnTo>
                    <a:pt x="22807" y="63051"/>
                  </a:lnTo>
                  <a:lnTo>
                    <a:pt x="22626" y="63172"/>
                  </a:lnTo>
                  <a:lnTo>
                    <a:pt x="22506" y="63353"/>
                  </a:lnTo>
                  <a:lnTo>
                    <a:pt x="22385" y="63594"/>
                  </a:lnTo>
                  <a:lnTo>
                    <a:pt x="22325" y="63775"/>
                  </a:lnTo>
                  <a:lnTo>
                    <a:pt x="22325" y="64016"/>
                  </a:lnTo>
                  <a:lnTo>
                    <a:pt x="22325" y="64258"/>
                  </a:lnTo>
                  <a:lnTo>
                    <a:pt x="22385" y="64439"/>
                  </a:lnTo>
                  <a:lnTo>
                    <a:pt x="22506" y="64680"/>
                  </a:lnTo>
                  <a:lnTo>
                    <a:pt x="22626" y="64861"/>
                  </a:lnTo>
                  <a:lnTo>
                    <a:pt x="22807" y="64982"/>
                  </a:lnTo>
                  <a:lnTo>
                    <a:pt x="23049" y="65102"/>
                  </a:lnTo>
                  <a:lnTo>
                    <a:pt x="23230" y="65163"/>
                  </a:lnTo>
                  <a:lnTo>
                    <a:pt x="23712" y="65163"/>
                  </a:lnTo>
                  <a:lnTo>
                    <a:pt x="23893" y="65102"/>
                  </a:lnTo>
                  <a:lnTo>
                    <a:pt x="24135" y="64982"/>
                  </a:lnTo>
                  <a:lnTo>
                    <a:pt x="24316" y="64861"/>
                  </a:lnTo>
                  <a:lnTo>
                    <a:pt x="24436" y="64680"/>
                  </a:lnTo>
                  <a:lnTo>
                    <a:pt x="24557" y="64439"/>
                  </a:lnTo>
                  <a:lnTo>
                    <a:pt x="24617" y="64258"/>
                  </a:lnTo>
                  <a:lnTo>
                    <a:pt x="24617" y="64016"/>
                  </a:lnTo>
                  <a:lnTo>
                    <a:pt x="24617" y="63775"/>
                  </a:lnTo>
                  <a:lnTo>
                    <a:pt x="24557" y="63594"/>
                  </a:lnTo>
                  <a:lnTo>
                    <a:pt x="24436" y="63353"/>
                  </a:lnTo>
                  <a:lnTo>
                    <a:pt x="24316" y="63172"/>
                  </a:lnTo>
                  <a:lnTo>
                    <a:pt x="24135" y="63051"/>
                  </a:lnTo>
                  <a:lnTo>
                    <a:pt x="23893" y="62930"/>
                  </a:lnTo>
                  <a:lnTo>
                    <a:pt x="23712" y="62870"/>
                  </a:lnTo>
                  <a:close/>
                  <a:moveTo>
                    <a:pt x="29022" y="62870"/>
                  </a:moveTo>
                  <a:lnTo>
                    <a:pt x="28841" y="62930"/>
                  </a:lnTo>
                  <a:lnTo>
                    <a:pt x="28599" y="63051"/>
                  </a:lnTo>
                  <a:lnTo>
                    <a:pt x="28418" y="63172"/>
                  </a:lnTo>
                  <a:lnTo>
                    <a:pt x="28298" y="63353"/>
                  </a:lnTo>
                  <a:lnTo>
                    <a:pt x="28177" y="63594"/>
                  </a:lnTo>
                  <a:lnTo>
                    <a:pt x="28117" y="63775"/>
                  </a:lnTo>
                  <a:lnTo>
                    <a:pt x="28117" y="64016"/>
                  </a:lnTo>
                  <a:lnTo>
                    <a:pt x="28117" y="64258"/>
                  </a:lnTo>
                  <a:lnTo>
                    <a:pt x="28177" y="64439"/>
                  </a:lnTo>
                  <a:lnTo>
                    <a:pt x="28298" y="64680"/>
                  </a:lnTo>
                  <a:lnTo>
                    <a:pt x="28418" y="64861"/>
                  </a:lnTo>
                  <a:lnTo>
                    <a:pt x="28599" y="64982"/>
                  </a:lnTo>
                  <a:lnTo>
                    <a:pt x="28841" y="65102"/>
                  </a:lnTo>
                  <a:lnTo>
                    <a:pt x="29022" y="65163"/>
                  </a:lnTo>
                  <a:lnTo>
                    <a:pt x="29505" y="65163"/>
                  </a:lnTo>
                  <a:lnTo>
                    <a:pt x="29686" y="65102"/>
                  </a:lnTo>
                  <a:lnTo>
                    <a:pt x="29927" y="64982"/>
                  </a:lnTo>
                  <a:lnTo>
                    <a:pt x="30108" y="64861"/>
                  </a:lnTo>
                  <a:lnTo>
                    <a:pt x="30229" y="64680"/>
                  </a:lnTo>
                  <a:lnTo>
                    <a:pt x="30349" y="64439"/>
                  </a:lnTo>
                  <a:lnTo>
                    <a:pt x="30410" y="64258"/>
                  </a:lnTo>
                  <a:lnTo>
                    <a:pt x="30410" y="64016"/>
                  </a:lnTo>
                  <a:lnTo>
                    <a:pt x="30410" y="63775"/>
                  </a:lnTo>
                  <a:lnTo>
                    <a:pt x="30349" y="63594"/>
                  </a:lnTo>
                  <a:lnTo>
                    <a:pt x="30229" y="63353"/>
                  </a:lnTo>
                  <a:lnTo>
                    <a:pt x="30108" y="63172"/>
                  </a:lnTo>
                  <a:lnTo>
                    <a:pt x="29927" y="63051"/>
                  </a:lnTo>
                  <a:lnTo>
                    <a:pt x="29686" y="62930"/>
                  </a:lnTo>
                  <a:lnTo>
                    <a:pt x="29505" y="62870"/>
                  </a:lnTo>
                  <a:close/>
                  <a:moveTo>
                    <a:pt x="34814" y="62870"/>
                  </a:moveTo>
                  <a:lnTo>
                    <a:pt x="34633" y="62930"/>
                  </a:lnTo>
                  <a:lnTo>
                    <a:pt x="34392" y="63051"/>
                  </a:lnTo>
                  <a:lnTo>
                    <a:pt x="34211" y="63172"/>
                  </a:lnTo>
                  <a:lnTo>
                    <a:pt x="34090" y="63353"/>
                  </a:lnTo>
                  <a:lnTo>
                    <a:pt x="33969" y="63594"/>
                  </a:lnTo>
                  <a:lnTo>
                    <a:pt x="33909" y="63775"/>
                  </a:lnTo>
                  <a:lnTo>
                    <a:pt x="33909" y="64016"/>
                  </a:lnTo>
                  <a:lnTo>
                    <a:pt x="33909" y="64258"/>
                  </a:lnTo>
                  <a:lnTo>
                    <a:pt x="33969" y="64439"/>
                  </a:lnTo>
                  <a:lnTo>
                    <a:pt x="34090" y="64680"/>
                  </a:lnTo>
                  <a:lnTo>
                    <a:pt x="34211" y="64861"/>
                  </a:lnTo>
                  <a:lnTo>
                    <a:pt x="34392" y="64982"/>
                  </a:lnTo>
                  <a:lnTo>
                    <a:pt x="34633" y="65102"/>
                  </a:lnTo>
                  <a:lnTo>
                    <a:pt x="34814" y="65163"/>
                  </a:lnTo>
                  <a:lnTo>
                    <a:pt x="35297" y="65163"/>
                  </a:lnTo>
                  <a:lnTo>
                    <a:pt x="35478" y="65102"/>
                  </a:lnTo>
                  <a:lnTo>
                    <a:pt x="35719" y="64982"/>
                  </a:lnTo>
                  <a:lnTo>
                    <a:pt x="35900" y="64861"/>
                  </a:lnTo>
                  <a:lnTo>
                    <a:pt x="36021" y="64680"/>
                  </a:lnTo>
                  <a:lnTo>
                    <a:pt x="36141" y="64439"/>
                  </a:lnTo>
                  <a:lnTo>
                    <a:pt x="36202" y="64258"/>
                  </a:lnTo>
                  <a:lnTo>
                    <a:pt x="36202" y="64016"/>
                  </a:lnTo>
                  <a:lnTo>
                    <a:pt x="36202" y="63775"/>
                  </a:lnTo>
                  <a:lnTo>
                    <a:pt x="36141" y="63594"/>
                  </a:lnTo>
                  <a:lnTo>
                    <a:pt x="36021" y="63353"/>
                  </a:lnTo>
                  <a:lnTo>
                    <a:pt x="35900" y="63172"/>
                  </a:lnTo>
                  <a:lnTo>
                    <a:pt x="35719" y="63051"/>
                  </a:lnTo>
                  <a:lnTo>
                    <a:pt x="35478" y="62930"/>
                  </a:lnTo>
                  <a:lnTo>
                    <a:pt x="35297" y="62870"/>
                  </a:lnTo>
                  <a:close/>
                  <a:moveTo>
                    <a:pt x="40606" y="62870"/>
                  </a:moveTo>
                  <a:lnTo>
                    <a:pt x="40425" y="62930"/>
                  </a:lnTo>
                  <a:lnTo>
                    <a:pt x="40184" y="63051"/>
                  </a:lnTo>
                  <a:lnTo>
                    <a:pt x="40003" y="63172"/>
                  </a:lnTo>
                  <a:lnTo>
                    <a:pt x="39882" y="63353"/>
                  </a:lnTo>
                  <a:lnTo>
                    <a:pt x="39762" y="63594"/>
                  </a:lnTo>
                  <a:lnTo>
                    <a:pt x="39701" y="63775"/>
                  </a:lnTo>
                  <a:lnTo>
                    <a:pt x="39701" y="64016"/>
                  </a:lnTo>
                  <a:lnTo>
                    <a:pt x="39701" y="64258"/>
                  </a:lnTo>
                  <a:lnTo>
                    <a:pt x="39762" y="64439"/>
                  </a:lnTo>
                  <a:lnTo>
                    <a:pt x="39882" y="64680"/>
                  </a:lnTo>
                  <a:lnTo>
                    <a:pt x="40003" y="64861"/>
                  </a:lnTo>
                  <a:lnTo>
                    <a:pt x="40184" y="64982"/>
                  </a:lnTo>
                  <a:lnTo>
                    <a:pt x="40425" y="65102"/>
                  </a:lnTo>
                  <a:lnTo>
                    <a:pt x="40606" y="65163"/>
                  </a:lnTo>
                  <a:lnTo>
                    <a:pt x="41089" y="65163"/>
                  </a:lnTo>
                  <a:lnTo>
                    <a:pt x="41270" y="65102"/>
                  </a:lnTo>
                  <a:lnTo>
                    <a:pt x="41511" y="64982"/>
                  </a:lnTo>
                  <a:lnTo>
                    <a:pt x="41692" y="64861"/>
                  </a:lnTo>
                  <a:lnTo>
                    <a:pt x="41813" y="64680"/>
                  </a:lnTo>
                  <a:lnTo>
                    <a:pt x="41934" y="64439"/>
                  </a:lnTo>
                  <a:lnTo>
                    <a:pt x="41994" y="64258"/>
                  </a:lnTo>
                  <a:lnTo>
                    <a:pt x="41994" y="64016"/>
                  </a:lnTo>
                  <a:lnTo>
                    <a:pt x="41994" y="63775"/>
                  </a:lnTo>
                  <a:lnTo>
                    <a:pt x="41934" y="63594"/>
                  </a:lnTo>
                  <a:lnTo>
                    <a:pt x="41813" y="63353"/>
                  </a:lnTo>
                  <a:lnTo>
                    <a:pt x="41692" y="63172"/>
                  </a:lnTo>
                  <a:lnTo>
                    <a:pt x="41511" y="63051"/>
                  </a:lnTo>
                  <a:lnTo>
                    <a:pt x="41270" y="62930"/>
                  </a:lnTo>
                  <a:lnTo>
                    <a:pt x="41089" y="62870"/>
                  </a:lnTo>
                  <a:close/>
                  <a:moveTo>
                    <a:pt x="46399" y="62870"/>
                  </a:moveTo>
                  <a:lnTo>
                    <a:pt x="46218" y="62930"/>
                  </a:lnTo>
                  <a:lnTo>
                    <a:pt x="45976" y="63051"/>
                  </a:lnTo>
                  <a:lnTo>
                    <a:pt x="45795" y="63172"/>
                  </a:lnTo>
                  <a:lnTo>
                    <a:pt x="45674" y="63353"/>
                  </a:lnTo>
                  <a:lnTo>
                    <a:pt x="45554" y="63594"/>
                  </a:lnTo>
                  <a:lnTo>
                    <a:pt x="45493" y="63775"/>
                  </a:lnTo>
                  <a:lnTo>
                    <a:pt x="45493" y="64016"/>
                  </a:lnTo>
                  <a:lnTo>
                    <a:pt x="45493" y="64258"/>
                  </a:lnTo>
                  <a:lnTo>
                    <a:pt x="45554" y="64439"/>
                  </a:lnTo>
                  <a:lnTo>
                    <a:pt x="45674" y="64680"/>
                  </a:lnTo>
                  <a:lnTo>
                    <a:pt x="45795" y="64861"/>
                  </a:lnTo>
                  <a:lnTo>
                    <a:pt x="45976" y="64982"/>
                  </a:lnTo>
                  <a:lnTo>
                    <a:pt x="46218" y="65102"/>
                  </a:lnTo>
                  <a:lnTo>
                    <a:pt x="46399" y="65163"/>
                  </a:lnTo>
                  <a:lnTo>
                    <a:pt x="46881" y="65163"/>
                  </a:lnTo>
                  <a:lnTo>
                    <a:pt x="47062" y="65102"/>
                  </a:lnTo>
                  <a:lnTo>
                    <a:pt x="47304" y="64982"/>
                  </a:lnTo>
                  <a:lnTo>
                    <a:pt x="47485" y="64861"/>
                  </a:lnTo>
                  <a:lnTo>
                    <a:pt x="47605" y="64680"/>
                  </a:lnTo>
                  <a:lnTo>
                    <a:pt x="47726" y="64439"/>
                  </a:lnTo>
                  <a:lnTo>
                    <a:pt x="47786" y="64258"/>
                  </a:lnTo>
                  <a:lnTo>
                    <a:pt x="47786" y="64016"/>
                  </a:lnTo>
                  <a:lnTo>
                    <a:pt x="47786" y="63775"/>
                  </a:lnTo>
                  <a:lnTo>
                    <a:pt x="47726" y="63594"/>
                  </a:lnTo>
                  <a:lnTo>
                    <a:pt x="47605" y="63353"/>
                  </a:lnTo>
                  <a:lnTo>
                    <a:pt x="47485" y="63172"/>
                  </a:lnTo>
                  <a:lnTo>
                    <a:pt x="47304" y="63051"/>
                  </a:lnTo>
                  <a:lnTo>
                    <a:pt x="47062" y="62930"/>
                  </a:lnTo>
                  <a:lnTo>
                    <a:pt x="46881" y="62870"/>
                  </a:lnTo>
                  <a:close/>
                  <a:moveTo>
                    <a:pt x="52191" y="62870"/>
                  </a:moveTo>
                  <a:lnTo>
                    <a:pt x="52010" y="62930"/>
                  </a:lnTo>
                  <a:lnTo>
                    <a:pt x="51768" y="63051"/>
                  </a:lnTo>
                  <a:lnTo>
                    <a:pt x="51587" y="63172"/>
                  </a:lnTo>
                  <a:lnTo>
                    <a:pt x="51467" y="63353"/>
                  </a:lnTo>
                  <a:lnTo>
                    <a:pt x="51346" y="63594"/>
                  </a:lnTo>
                  <a:lnTo>
                    <a:pt x="51286" y="63775"/>
                  </a:lnTo>
                  <a:lnTo>
                    <a:pt x="51286" y="64016"/>
                  </a:lnTo>
                  <a:lnTo>
                    <a:pt x="51286" y="64258"/>
                  </a:lnTo>
                  <a:lnTo>
                    <a:pt x="51346" y="64439"/>
                  </a:lnTo>
                  <a:lnTo>
                    <a:pt x="51467" y="64680"/>
                  </a:lnTo>
                  <a:lnTo>
                    <a:pt x="51587" y="64861"/>
                  </a:lnTo>
                  <a:lnTo>
                    <a:pt x="51768" y="64982"/>
                  </a:lnTo>
                  <a:lnTo>
                    <a:pt x="52010" y="65102"/>
                  </a:lnTo>
                  <a:lnTo>
                    <a:pt x="52191" y="65163"/>
                  </a:lnTo>
                  <a:lnTo>
                    <a:pt x="52673" y="65163"/>
                  </a:lnTo>
                  <a:lnTo>
                    <a:pt x="52854" y="65102"/>
                  </a:lnTo>
                  <a:lnTo>
                    <a:pt x="53096" y="64982"/>
                  </a:lnTo>
                  <a:lnTo>
                    <a:pt x="53277" y="64861"/>
                  </a:lnTo>
                  <a:lnTo>
                    <a:pt x="53397" y="64680"/>
                  </a:lnTo>
                  <a:lnTo>
                    <a:pt x="53518" y="64439"/>
                  </a:lnTo>
                  <a:lnTo>
                    <a:pt x="53578" y="64258"/>
                  </a:lnTo>
                  <a:lnTo>
                    <a:pt x="53578" y="64016"/>
                  </a:lnTo>
                  <a:lnTo>
                    <a:pt x="53578" y="63775"/>
                  </a:lnTo>
                  <a:lnTo>
                    <a:pt x="53518" y="63594"/>
                  </a:lnTo>
                  <a:lnTo>
                    <a:pt x="53397" y="63353"/>
                  </a:lnTo>
                  <a:lnTo>
                    <a:pt x="53277" y="63172"/>
                  </a:lnTo>
                  <a:lnTo>
                    <a:pt x="53096" y="63051"/>
                  </a:lnTo>
                  <a:lnTo>
                    <a:pt x="52854" y="62930"/>
                  </a:lnTo>
                  <a:lnTo>
                    <a:pt x="52673" y="62870"/>
                  </a:lnTo>
                  <a:close/>
                  <a:moveTo>
                    <a:pt x="57983" y="62870"/>
                  </a:moveTo>
                  <a:lnTo>
                    <a:pt x="57802" y="62930"/>
                  </a:lnTo>
                  <a:lnTo>
                    <a:pt x="57561" y="63051"/>
                  </a:lnTo>
                  <a:lnTo>
                    <a:pt x="57380" y="63172"/>
                  </a:lnTo>
                  <a:lnTo>
                    <a:pt x="57259" y="63353"/>
                  </a:lnTo>
                  <a:lnTo>
                    <a:pt x="57138" y="63594"/>
                  </a:lnTo>
                  <a:lnTo>
                    <a:pt x="57078" y="63775"/>
                  </a:lnTo>
                  <a:lnTo>
                    <a:pt x="57078" y="64016"/>
                  </a:lnTo>
                  <a:lnTo>
                    <a:pt x="57078" y="64258"/>
                  </a:lnTo>
                  <a:lnTo>
                    <a:pt x="57138" y="64439"/>
                  </a:lnTo>
                  <a:lnTo>
                    <a:pt x="57259" y="64680"/>
                  </a:lnTo>
                  <a:lnTo>
                    <a:pt x="57380" y="64861"/>
                  </a:lnTo>
                  <a:lnTo>
                    <a:pt x="57561" y="64982"/>
                  </a:lnTo>
                  <a:lnTo>
                    <a:pt x="57802" y="65102"/>
                  </a:lnTo>
                  <a:lnTo>
                    <a:pt x="57983" y="65163"/>
                  </a:lnTo>
                  <a:lnTo>
                    <a:pt x="58466" y="65163"/>
                  </a:lnTo>
                  <a:lnTo>
                    <a:pt x="58647" y="65102"/>
                  </a:lnTo>
                  <a:lnTo>
                    <a:pt x="58888" y="64982"/>
                  </a:lnTo>
                  <a:lnTo>
                    <a:pt x="59069" y="64861"/>
                  </a:lnTo>
                  <a:lnTo>
                    <a:pt x="59190" y="64680"/>
                  </a:lnTo>
                  <a:lnTo>
                    <a:pt x="59310" y="64439"/>
                  </a:lnTo>
                  <a:lnTo>
                    <a:pt x="59371" y="64258"/>
                  </a:lnTo>
                  <a:lnTo>
                    <a:pt x="59371" y="64016"/>
                  </a:lnTo>
                  <a:lnTo>
                    <a:pt x="59371" y="63775"/>
                  </a:lnTo>
                  <a:lnTo>
                    <a:pt x="59310" y="63594"/>
                  </a:lnTo>
                  <a:lnTo>
                    <a:pt x="59190" y="63353"/>
                  </a:lnTo>
                  <a:lnTo>
                    <a:pt x="59069" y="63172"/>
                  </a:lnTo>
                  <a:lnTo>
                    <a:pt x="58888" y="63051"/>
                  </a:lnTo>
                  <a:lnTo>
                    <a:pt x="58647" y="62930"/>
                  </a:lnTo>
                  <a:lnTo>
                    <a:pt x="58466" y="62870"/>
                  </a:lnTo>
                  <a:close/>
                  <a:moveTo>
                    <a:pt x="63775" y="62870"/>
                  </a:moveTo>
                  <a:lnTo>
                    <a:pt x="63594" y="62930"/>
                  </a:lnTo>
                  <a:lnTo>
                    <a:pt x="63353" y="63051"/>
                  </a:lnTo>
                  <a:lnTo>
                    <a:pt x="63172" y="63172"/>
                  </a:lnTo>
                  <a:lnTo>
                    <a:pt x="63051" y="63353"/>
                  </a:lnTo>
                  <a:lnTo>
                    <a:pt x="62931" y="63594"/>
                  </a:lnTo>
                  <a:lnTo>
                    <a:pt x="62870" y="63775"/>
                  </a:lnTo>
                  <a:lnTo>
                    <a:pt x="62870" y="64016"/>
                  </a:lnTo>
                  <a:lnTo>
                    <a:pt x="62870" y="64258"/>
                  </a:lnTo>
                  <a:lnTo>
                    <a:pt x="62931" y="64439"/>
                  </a:lnTo>
                  <a:lnTo>
                    <a:pt x="63051" y="64680"/>
                  </a:lnTo>
                  <a:lnTo>
                    <a:pt x="63172" y="64861"/>
                  </a:lnTo>
                  <a:lnTo>
                    <a:pt x="63353" y="64982"/>
                  </a:lnTo>
                  <a:lnTo>
                    <a:pt x="63594" y="65102"/>
                  </a:lnTo>
                  <a:lnTo>
                    <a:pt x="63775" y="65163"/>
                  </a:lnTo>
                  <a:lnTo>
                    <a:pt x="64198" y="65163"/>
                  </a:lnTo>
                  <a:lnTo>
                    <a:pt x="64439" y="65102"/>
                  </a:lnTo>
                  <a:lnTo>
                    <a:pt x="64741" y="64921"/>
                  </a:lnTo>
                  <a:lnTo>
                    <a:pt x="64922" y="64740"/>
                  </a:lnTo>
                  <a:lnTo>
                    <a:pt x="65103" y="64439"/>
                  </a:lnTo>
                  <a:lnTo>
                    <a:pt x="65163" y="64197"/>
                  </a:lnTo>
                  <a:lnTo>
                    <a:pt x="65163" y="64016"/>
                  </a:lnTo>
                  <a:lnTo>
                    <a:pt x="65163" y="63775"/>
                  </a:lnTo>
                  <a:lnTo>
                    <a:pt x="65103" y="63594"/>
                  </a:lnTo>
                  <a:lnTo>
                    <a:pt x="64982" y="63353"/>
                  </a:lnTo>
                  <a:lnTo>
                    <a:pt x="64861" y="63172"/>
                  </a:lnTo>
                  <a:lnTo>
                    <a:pt x="64680" y="63051"/>
                  </a:lnTo>
                  <a:lnTo>
                    <a:pt x="64439" y="62930"/>
                  </a:lnTo>
                  <a:lnTo>
                    <a:pt x="64258" y="62870"/>
                  </a:lnTo>
                  <a:close/>
                  <a:moveTo>
                    <a:pt x="14541" y="65766"/>
                  </a:moveTo>
                  <a:lnTo>
                    <a:pt x="14360" y="65826"/>
                  </a:lnTo>
                  <a:lnTo>
                    <a:pt x="14119" y="65947"/>
                  </a:lnTo>
                  <a:lnTo>
                    <a:pt x="13938" y="66068"/>
                  </a:lnTo>
                  <a:lnTo>
                    <a:pt x="13817" y="66249"/>
                  </a:lnTo>
                  <a:lnTo>
                    <a:pt x="13697" y="66490"/>
                  </a:lnTo>
                  <a:lnTo>
                    <a:pt x="13636" y="66671"/>
                  </a:lnTo>
                  <a:lnTo>
                    <a:pt x="13636" y="66912"/>
                  </a:lnTo>
                  <a:lnTo>
                    <a:pt x="13636" y="67214"/>
                  </a:lnTo>
                  <a:lnTo>
                    <a:pt x="14783" y="68059"/>
                  </a:lnTo>
                  <a:lnTo>
                    <a:pt x="15024" y="68059"/>
                  </a:lnTo>
                  <a:lnTo>
                    <a:pt x="15205" y="67999"/>
                  </a:lnTo>
                  <a:lnTo>
                    <a:pt x="15446" y="67878"/>
                  </a:lnTo>
                  <a:lnTo>
                    <a:pt x="15627" y="67757"/>
                  </a:lnTo>
                  <a:lnTo>
                    <a:pt x="15748" y="67576"/>
                  </a:lnTo>
                  <a:lnTo>
                    <a:pt x="15869" y="67335"/>
                  </a:lnTo>
                  <a:lnTo>
                    <a:pt x="15929" y="67154"/>
                  </a:lnTo>
                  <a:lnTo>
                    <a:pt x="15929" y="66912"/>
                  </a:lnTo>
                  <a:lnTo>
                    <a:pt x="15929" y="66671"/>
                  </a:lnTo>
                  <a:lnTo>
                    <a:pt x="15869" y="66490"/>
                  </a:lnTo>
                  <a:lnTo>
                    <a:pt x="15748" y="66249"/>
                  </a:lnTo>
                  <a:lnTo>
                    <a:pt x="15627" y="66068"/>
                  </a:lnTo>
                  <a:lnTo>
                    <a:pt x="15446" y="65947"/>
                  </a:lnTo>
                  <a:lnTo>
                    <a:pt x="15205" y="65826"/>
                  </a:lnTo>
                  <a:lnTo>
                    <a:pt x="15024" y="65766"/>
                  </a:lnTo>
                  <a:close/>
                  <a:moveTo>
                    <a:pt x="20333" y="65766"/>
                  </a:moveTo>
                  <a:lnTo>
                    <a:pt x="20152" y="65826"/>
                  </a:lnTo>
                  <a:lnTo>
                    <a:pt x="19911" y="65947"/>
                  </a:lnTo>
                  <a:lnTo>
                    <a:pt x="19730" y="66068"/>
                  </a:lnTo>
                  <a:lnTo>
                    <a:pt x="19609" y="66249"/>
                  </a:lnTo>
                  <a:lnTo>
                    <a:pt x="19489" y="66490"/>
                  </a:lnTo>
                  <a:lnTo>
                    <a:pt x="19428" y="66671"/>
                  </a:lnTo>
                  <a:lnTo>
                    <a:pt x="19428" y="66912"/>
                  </a:lnTo>
                  <a:lnTo>
                    <a:pt x="19428" y="67154"/>
                  </a:lnTo>
                  <a:lnTo>
                    <a:pt x="19489" y="67335"/>
                  </a:lnTo>
                  <a:lnTo>
                    <a:pt x="19609" y="67576"/>
                  </a:lnTo>
                  <a:lnTo>
                    <a:pt x="19730" y="67757"/>
                  </a:lnTo>
                  <a:lnTo>
                    <a:pt x="19911" y="67878"/>
                  </a:lnTo>
                  <a:lnTo>
                    <a:pt x="20152" y="67999"/>
                  </a:lnTo>
                  <a:lnTo>
                    <a:pt x="20333" y="68059"/>
                  </a:lnTo>
                  <a:lnTo>
                    <a:pt x="20816" y="68059"/>
                  </a:lnTo>
                  <a:lnTo>
                    <a:pt x="20997" y="67999"/>
                  </a:lnTo>
                  <a:lnTo>
                    <a:pt x="21239" y="67878"/>
                  </a:lnTo>
                  <a:lnTo>
                    <a:pt x="21420" y="67757"/>
                  </a:lnTo>
                  <a:lnTo>
                    <a:pt x="21540" y="67576"/>
                  </a:lnTo>
                  <a:lnTo>
                    <a:pt x="21661" y="67335"/>
                  </a:lnTo>
                  <a:lnTo>
                    <a:pt x="21721" y="67154"/>
                  </a:lnTo>
                  <a:lnTo>
                    <a:pt x="21721" y="66912"/>
                  </a:lnTo>
                  <a:lnTo>
                    <a:pt x="21721" y="66671"/>
                  </a:lnTo>
                  <a:lnTo>
                    <a:pt x="21661" y="66490"/>
                  </a:lnTo>
                  <a:lnTo>
                    <a:pt x="21540" y="66249"/>
                  </a:lnTo>
                  <a:lnTo>
                    <a:pt x="21420" y="66068"/>
                  </a:lnTo>
                  <a:lnTo>
                    <a:pt x="21239" y="65947"/>
                  </a:lnTo>
                  <a:lnTo>
                    <a:pt x="20997" y="65826"/>
                  </a:lnTo>
                  <a:lnTo>
                    <a:pt x="20816" y="65766"/>
                  </a:lnTo>
                  <a:close/>
                  <a:moveTo>
                    <a:pt x="26126" y="65766"/>
                  </a:moveTo>
                  <a:lnTo>
                    <a:pt x="25945" y="65826"/>
                  </a:lnTo>
                  <a:lnTo>
                    <a:pt x="25703" y="65947"/>
                  </a:lnTo>
                  <a:lnTo>
                    <a:pt x="25522" y="66068"/>
                  </a:lnTo>
                  <a:lnTo>
                    <a:pt x="25402" y="66249"/>
                  </a:lnTo>
                  <a:lnTo>
                    <a:pt x="25281" y="66490"/>
                  </a:lnTo>
                  <a:lnTo>
                    <a:pt x="25221" y="66671"/>
                  </a:lnTo>
                  <a:lnTo>
                    <a:pt x="25221" y="66912"/>
                  </a:lnTo>
                  <a:lnTo>
                    <a:pt x="25221" y="67154"/>
                  </a:lnTo>
                  <a:lnTo>
                    <a:pt x="25281" y="67335"/>
                  </a:lnTo>
                  <a:lnTo>
                    <a:pt x="25402" y="67576"/>
                  </a:lnTo>
                  <a:lnTo>
                    <a:pt x="25522" y="67757"/>
                  </a:lnTo>
                  <a:lnTo>
                    <a:pt x="25703" y="67878"/>
                  </a:lnTo>
                  <a:lnTo>
                    <a:pt x="25945" y="67999"/>
                  </a:lnTo>
                  <a:lnTo>
                    <a:pt x="26126" y="68059"/>
                  </a:lnTo>
                  <a:lnTo>
                    <a:pt x="26608" y="68059"/>
                  </a:lnTo>
                  <a:lnTo>
                    <a:pt x="26789" y="67999"/>
                  </a:lnTo>
                  <a:lnTo>
                    <a:pt x="27031" y="67878"/>
                  </a:lnTo>
                  <a:lnTo>
                    <a:pt x="27212" y="67757"/>
                  </a:lnTo>
                  <a:lnTo>
                    <a:pt x="27332" y="67576"/>
                  </a:lnTo>
                  <a:lnTo>
                    <a:pt x="27453" y="67335"/>
                  </a:lnTo>
                  <a:lnTo>
                    <a:pt x="27513" y="67154"/>
                  </a:lnTo>
                  <a:lnTo>
                    <a:pt x="27513" y="66912"/>
                  </a:lnTo>
                  <a:lnTo>
                    <a:pt x="27513" y="66671"/>
                  </a:lnTo>
                  <a:lnTo>
                    <a:pt x="27453" y="66490"/>
                  </a:lnTo>
                  <a:lnTo>
                    <a:pt x="27332" y="66249"/>
                  </a:lnTo>
                  <a:lnTo>
                    <a:pt x="27212" y="66068"/>
                  </a:lnTo>
                  <a:lnTo>
                    <a:pt x="27031" y="65947"/>
                  </a:lnTo>
                  <a:lnTo>
                    <a:pt x="26789" y="65826"/>
                  </a:lnTo>
                  <a:lnTo>
                    <a:pt x="26608" y="65766"/>
                  </a:lnTo>
                  <a:close/>
                  <a:moveTo>
                    <a:pt x="31918" y="65766"/>
                  </a:moveTo>
                  <a:lnTo>
                    <a:pt x="31737" y="65826"/>
                  </a:lnTo>
                  <a:lnTo>
                    <a:pt x="31496" y="65947"/>
                  </a:lnTo>
                  <a:lnTo>
                    <a:pt x="31315" y="66068"/>
                  </a:lnTo>
                  <a:lnTo>
                    <a:pt x="31194" y="66249"/>
                  </a:lnTo>
                  <a:lnTo>
                    <a:pt x="31073" y="66490"/>
                  </a:lnTo>
                  <a:lnTo>
                    <a:pt x="31013" y="66671"/>
                  </a:lnTo>
                  <a:lnTo>
                    <a:pt x="31013" y="66912"/>
                  </a:lnTo>
                  <a:lnTo>
                    <a:pt x="31013" y="67154"/>
                  </a:lnTo>
                  <a:lnTo>
                    <a:pt x="31073" y="67335"/>
                  </a:lnTo>
                  <a:lnTo>
                    <a:pt x="31194" y="67576"/>
                  </a:lnTo>
                  <a:lnTo>
                    <a:pt x="31315" y="67757"/>
                  </a:lnTo>
                  <a:lnTo>
                    <a:pt x="31496" y="67878"/>
                  </a:lnTo>
                  <a:lnTo>
                    <a:pt x="31737" y="67999"/>
                  </a:lnTo>
                  <a:lnTo>
                    <a:pt x="31918" y="68059"/>
                  </a:lnTo>
                  <a:lnTo>
                    <a:pt x="32401" y="68059"/>
                  </a:lnTo>
                  <a:lnTo>
                    <a:pt x="32582" y="67999"/>
                  </a:lnTo>
                  <a:lnTo>
                    <a:pt x="32823" y="67878"/>
                  </a:lnTo>
                  <a:lnTo>
                    <a:pt x="33004" y="67757"/>
                  </a:lnTo>
                  <a:lnTo>
                    <a:pt x="33125" y="67576"/>
                  </a:lnTo>
                  <a:lnTo>
                    <a:pt x="33245" y="67335"/>
                  </a:lnTo>
                  <a:lnTo>
                    <a:pt x="33306" y="67154"/>
                  </a:lnTo>
                  <a:lnTo>
                    <a:pt x="33306" y="66912"/>
                  </a:lnTo>
                  <a:lnTo>
                    <a:pt x="33306" y="66671"/>
                  </a:lnTo>
                  <a:lnTo>
                    <a:pt x="33245" y="66490"/>
                  </a:lnTo>
                  <a:lnTo>
                    <a:pt x="33125" y="66249"/>
                  </a:lnTo>
                  <a:lnTo>
                    <a:pt x="33004" y="66068"/>
                  </a:lnTo>
                  <a:lnTo>
                    <a:pt x="32823" y="65947"/>
                  </a:lnTo>
                  <a:lnTo>
                    <a:pt x="32582" y="65826"/>
                  </a:lnTo>
                  <a:lnTo>
                    <a:pt x="32401" y="65766"/>
                  </a:lnTo>
                  <a:close/>
                  <a:moveTo>
                    <a:pt x="37710" y="65766"/>
                  </a:moveTo>
                  <a:lnTo>
                    <a:pt x="37529" y="65826"/>
                  </a:lnTo>
                  <a:lnTo>
                    <a:pt x="37288" y="65947"/>
                  </a:lnTo>
                  <a:lnTo>
                    <a:pt x="37107" y="66068"/>
                  </a:lnTo>
                  <a:lnTo>
                    <a:pt x="36986" y="66249"/>
                  </a:lnTo>
                  <a:lnTo>
                    <a:pt x="36865" y="66490"/>
                  </a:lnTo>
                  <a:lnTo>
                    <a:pt x="36805" y="66671"/>
                  </a:lnTo>
                  <a:lnTo>
                    <a:pt x="36805" y="66912"/>
                  </a:lnTo>
                  <a:lnTo>
                    <a:pt x="36805" y="67154"/>
                  </a:lnTo>
                  <a:lnTo>
                    <a:pt x="36865" y="67335"/>
                  </a:lnTo>
                  <a:lnTo>
                    <a:pt x="36986" y="67576"/>
                  </a:lnTo>
                  <a:lnTo>
                    <a:pt x="37107" y="67757"/>
                  </a:lnTo>
                  <a:lnTo>
                    <a:pt x="37288" y="67878"/>
                  </a:lnTo>
                  <a:lnTo>
                    <a:pt x="37529" y="67999"/>
                  </a:lnTo>
                  <a:lnTo>
                    <a:pt x="37710" y="68059"/>
                  </a:lnTo>
                  <a:lnTo>
                    <a:pt x="38193" y="68059"/>
                  </a:lnTo>
                  <a:lnTo>
                    <a:pt x="38374" y="67999"/>
                  </a:lnTo>
                  <a:lnTo>
                    <a:pt x="38615" y="67878"/>
                  </a:lnTo>
                  <a:lnTo>
                    <a:pt x="38796" y="67757"/>
                  </a:lnTo>
                  <a:lnTo>
                    <a:pt x="38917" y="67576"/>
                  </a:lnTo>
                  <a:lnTo>
                    <a:pt x="39038" y="67335"/>
                  </a:lnTo>
                  <a:lnTo>
                    <a:pt x="39098" y="67154"/>
                  </a:lnTo>
                  <a:lnTo>
                    <a:pt x="39098" y="66912"/>
                  </a:lnTo>
                  <a:lnTo>
                    <a:pt x="39098" y="66671"/>
                  </a:lnTo>
                  <a:lnTo>
                    <a:pt x="39038" y="66490"/>
                  </a:lnTo>
                  <a:lnTo>
                    <a:pt x="38917" y="66249"/>
                  </a:lnTo>
                  <a:lnTo>
                    <a:pt x="38796" y="66068"/>
                  </a:lnTo>
                  <a:lnTo>
                    <a:pt x="38615" y="65947"/>
                  </a:lnTo>
                  <a:lnTo>
                    <a:pt x="38374" y="65826"/>
                  </a:lnTo>
                  <a:lnTo>
                    <a:pt x="38193" y="65766"/>
                  </a:lnTo>
                  <a:close/>
                  <a:moveTo>
                    <a:pt x="43502" y="65766"/>
                  </a:moveTo>
                  <a:lnTo>
                    <a:pt x="43321" y="65826"/>
                  </a:lnTo>
                  <a:lnTo>
                    <a:pt x="43080" y="65947"/>
                  </a:lnTo>
                  <a:lnTo>
                    <a:pt x="42899" y="66068"/>
                  </a:lnTo>
                  <a:lnTo>
                    <a:pt x="42778" y="66249"/>
                  </a:lnTo>
                  <a:lnTo>
                    <a:pt x="42658" y="66490"/>
                  </a:lnTo>
                  <a:lnTo>
                    <a:pt x="42597" y="66671"/>
                  </a:lnTo>
                  <a:lnTo>
                    <a:pt x="42597" y="66912"/>
                  </a:lnTo>
                  <a:lnTo>
                    <a:pt x="42597" y="67154"/>
                  </a:lnTo>
                  <a:lnTo>
                    <a:pt x="42658" y="67335"/>
                  </a:lnTo>
                  <a:lnTo>
                    <a:pt x="42778" y="67576"/>
                  </a:lnTo>
                  <a:lnTo>
                    <a:pt x="42899" y="67757"/>
                  </a:lnTo>
                  <a:lnTo>
                    <a:pt x="43080" y="67878"/>
                  </a:lnTo>
                  <a:lnTo>
                    <a:pt x="43321" y="67999"/>
                  </a:lnTo>
                  <a:lnTo>
                    <a:pt x="43502" y="68059"/>
                  </a:lnTo>
                  <a:lnTo>
                    <a:pt x="43985" y="68059"/>
                  </a:lnTo>
                  <a:lnTo>
                    <a:pt x="44166" y="67999"/>
                  </a:lnTo>
                  <a:lnTo>
                    <a:pt x="44407" y="67878"/>
                  </a:lnTo>
                  <a:lnTo>
                    <a:pt x="44588" y="67757"/>
                  </a:lnTo>
                  <a:lnTo>
                    <a:pt x="44709" y="67576"/>
                  </a:lnTo>
                  <a:lnTo>
                    <a:pt x="44830" y="67335"/>
                  </a:lnTo>
                  <a:lnTo>
                    <a:pt x="44890" y="67154"/>
                  </a:lnTo>
                  <a:lnTo>
                    <a:pt x="44890" y="66912"/>
                  </a:lnTo>
                  <a:lnTo>
                    <a:pt x="44890" y="66671"/>
                  </a:lnTo>
                  <a:lnTo>
                    <a:pt x="44830" y="66490"/>
                  </a:lnTo>
                  <a:lnTo>
                    <a:pt x="44709" y="66249"/>
                  </a:lnTo>
                  <a:lnTo>
                    <a:pt x="44588" y="66068"/>
                  </a:lnTo>
                  <a:lnTo>
                    <a:pt x="44407" y="65947"/>
                  </a:lnTo>
                  <a:lnTo>
                    <a:pt x="44166" y="65826"/>
                  </a:lnTo>
                  <a:lnTo>
                    <a:pt x="43985" y="65766"/>
                  </a:lnTo>
                  <a:close/>
                  <a:moveTo>
                    <a:pt x="49295" y="65766"/>
                  </a:moveTo>
                  <a:lnTo>
                    <a:pt x="49114" y="65826"/>
                  </a:lnTo>
                  <a:lnTo>
                    <a:pt x="48872" y="65947"/>
                  </a:lnTo>
                  <a:lnTo>
                    <a:pt x="48691" y="66068"/>
                  </a:lnTo>
                  <a:lnTo>
                    <a:pt x="48571" y="66249"/>
                  </a:lnTo>
                  <a:lnTo>
                    <a:pt x="48450" y="66490"/>
                  </a:lnTo>
                  <a:lnTo>
                    <a:pt x="48390" y="66671"/>
                  </a:lnTo>
                  <a:lnTo>
                    <a:pt x="48390" y="66912"/>
                  </a:lnTo>
                  <a:lnTo>
                    <a:pt x="48390" y="67154"/>
                  </a:lnTo>
                  <a:lnTo>
                    <a:pt x="48450" y="67335"/>
                  </a:lnTo>
                  <a:lnTo>
                    <a:pt x="48571" y="67576"/>
                  </a:lnTo>
                  <a:lnTo>
                    <a:pt x="48691" y="67757"/>
                  </a:lnTo>
                  <a:lnTo>
                    <a:pt x="48872" y="67878"/>
                  </a:lnTo>
                  <a:lnTo>
                    <a:pt x="49114" y="67999"/>
                  </a:lnTo>
                  <a:lnTo>
                    <a:pt x="49295" y="68059"/>
                  </a:lnTo>
                  <a:lnTo>
                    <a:pt x="49777" y="68059"/>
                  </a:lnTo>
                  <a:lnTo>
                    <a:pt x="49958" y="67999"/>
                  </a:lnTo>
                  <a:lnTo>
                    <a:pt x="50200" y="67878"/>
                  </a:lnTo>
                  <a:lnTo>
                    <a:pt x="50381" y="67757"/>
                  </a:lnTo>
                  <a:lnTo>
                    <a:pt x="50501" y="67576"/>
                  </a:lnTo>
                  <a:lnTo>
                    <a:pt x="50622" y="67335"/>
                  </a:lnTo>
                  <a:lnTo>
                    <a:pt x="50682" y="67154"/>
                  </a:lnTo>
                  <a:lnTo>
                    <a:pt x="50682" y="66912"/>
                  </a:lnTo>
                  <a:lnTo>
                    <a:pt x="50682" y="66671"/>
                  </a:lnTo>
                  <a:lnTo>
                    <a:pt x="50622" y="66490"/>
                  </a:lnTo>
                  <a:lnTo>
                    <a:pt x="50501" y="66249"/>
                  </a:lnTo>
                  <a:lnTo>
                    <a:pt x="50381" y="66068"/>
                  </a:lnTo>
                  <a:lnTo>
                    <a:pt x="50200" y="65947"/>
                  </a:lnTo>
                  <a:lnTo>
                    <a:pt x="49958" y="65826"/>
                  </a:lnTo>
                  <a:lnTo>
                    <a:pt x="49777" y="65766"/>
                  </a:lnTo>
                  <a:close/>
                  <a:moveTo>
                    <a:pt x="55087" y="65766"/>
                  </a:moveTo>
                  <a:lnTo>
                    <a:pt x="54906" y="65826"/>
                  </a:lnTo>
                  <a:lnTo>
                    <a:pt x="54665" y="65947"/>
                  </a:lnTo>
                  <a:lnTo>
                    <a:pt x="54483" y="66068"/>
                  </a:lnTo>
                  <a:lnTo>
                    <a:pt x="54363" y="66249"/>
                  </a:lnTo>
                  <a:lnTo>
                    <a:pt x="54242" y="66490"/>
                  </a:lnTo>
                  <a:lnTo>
                    <a:pt x="54182" y="66671"/>
                  </a:lnTo>
                  <a:lnTo>
                    <a:pt x="54182" y="66912"/>
                  </a:lnTo>
                  <a:lnTo>
                    <a:pt x="54182" y="67154"/>
                  </a:lnTo>
                  <a:lnTo>
                    <a:pt x="54242" y="67335"/>
                  </a:lnTo>
                  <a:lnTo>
                    <a:pt x="54363" y="67576"/>
                  </a:lnTo>
                  <a:lnTo>
                    <a:pt x="54483" y="67757"/>
                  </a:lnTo>
                  <a:lnTo>
                    <a:pt x="54665" y="67878"/>
                  </a:lnTo>
                  <a:lnTo>
                    <a:pt x="54906" y="67999"/>
                  </a:lnTo>
                  <a:lnTo>
                    <a:pt x="55087" y="68059"/>
                  </a:lnTo>
                  <a:lnTo>
                    <a:pt x="55570" y="68059"/>
                  </a:lnTo>
                  <a:lnTo>
                    <a:pt x="55751" y="67999"/>
                  </a:lnTo>
                  <a:lnTo>
                    <a:pt x="55992" y="67878"/>
                  </a:lnTo>
                  <a:lnTo>
                    <a:pt x="56173" y="67757"/>
                  </a:lnTo>
                  <a:lnTo>
                    <a:pt x="56294" y="67576"/>
                  </a:lnTo>
                  <a:lnTo>
                    <a:pt x="56414" y="67335"/>
                  </a:lnTo>
                  <a:lnTo>
                    <a:pt x="56475" y="67154"/>
                  </a:lnTo>
                  <a:lnTo>
                    <a:pt x="56475" y="66912"/>
                  </a:lnTo>
                  <a:lnTo>
                    <a:pt x="56475" y="66671"/>
                  </a:lnTo>
                  <a:lnTo>
                    <a:pt x="56414" y="66490"/>
                  </a:lnTo>
                  <a:lnTo>
                    <a:pt x="56294" y="66249"/>
                  </a:lnTo>
                  <a:lnTo>
                    <a:pt x="56173" y="66068"/>
                  </a:lnTo>
                  <a:lnTo>
                    <a:pt x="55992" y="65947"/>
                  </a:lnTo>
                  <a:lnTo>
                    <a:pt x="55751" y="65826"/>
                  </a:lnTo>
                  <a:lnTo>
                    <a:pt x="55570" y="65766"/>
                  </a:lnTo>
                  <a:close/>
                  <a:moveTo>
                    <a:pt x="60879" y="65766"/>
                  </a:moveTo>
                  <a:lnTo>
                    <a:pt x="60698" y="65826"/>
                  </a:lnTo>
                  <a:lnTo>
                    <a:pt x="60457" y="65947"/>
                  </a:lnTo>
                  <a:lnTo>
                    <a:pt x="60276" y="66068"/>
                  </a:lnTo>
                  <a:lnTo>
                    <a:pt x="60155" y="66249"/>
                  </a:lnTo>
                  <a:lnTo>
                    <a:pt x="60034" y="66490"/>
                  </a:lnTo>
                  <a:lnTo>
                    <a:pt x="59974" y="66671"/>
                  </a:lnTo>
                  <a:lnTo>
                    <a:pt x="59974" y="66912"/>
                  </a:lnTo>
                  <a:lnTo>
                    <a:pt x="59974" y="67154"/>
                  </a:lnTo>
                  <a:lnTo>
                    <a:pt x="60034" y="67335"/>
                  </a:lnTo>
                  <a:lnTo>
                    <a:pt x="60155" y="67576"/>
                  </a:lnTo>
                  <a:lnTo>
                    <a:pt x="60276" y="67757"/>
                  </a:lnTo>
                  <a:lnTo>
                    <a:pt x="60457" y="67878"/>
                  </a:lnTo>
                  <a:lnTo>
                    <a:pt x="60698" y="67999"/>
                  </a:lnTo>
                  <a:lnTo>
                    <a:pt x="60879" y="68059"/>
                  </a:lnTo>
                  <a:lnTo>
                    <a:pt x="61120" y="68059"/>
                  </a:lnTo>
                  <a:lnTo>
                    <a:pt x="62267" y="67214"/>
                  </a:lnTo>
                  <a:lnTo>
                    <a:pt x="62267" y="66912"/>
                  </a:lnTo>
                  <a:lnTo>
                    <a:pt x="62267" y="66671"/>
                  </a:lnTo>
                  <a:lnTo>
                    <a:pt x="62206" y="66490"/>
                  </a:lnTo>
                  <a:lnTo>
                    <a:pt x="62086" y="66249"/>
                  </a:lnTo>
                  <a:lnTo>
                    <a:pt x="61965" y="66068"/>
                  </a:lnTo>
                  <a:lnTo>
                    <a:pt x="61784" y="65947"/>
                  </a:lnTo>
                  <a:lnTo>
                    <a:pt x="61543" y="65826"/>
                  </a:lnTo>
                  <a:lnTo>
                    <a:pt x="61362" y="65766"/>
                  </a:lnTo>
                  <a:close/>
                  <a:moveTo>
                    <a:pt x="17679" y="68662"/>
                  </a:moveTo>
                  <a:lnTo>
                    <a:pt x="17317" y="68723"/>
                  </a:lnTo>
                  <a:lnTo>
                    <a:pt x="17015" y="68843"/>
                  </a:lnTo>
                  <a:lnTo>
                    <a:pt x="16774" y="69085"/>
                  </a:lnTo>
                  <a:lnTo>
                    <a:pt x="16593" y="69386"/>
                  </a:lnTo>
                  <a:lnTo>
                    <a:pt x="18523" y="70593"/>
                  </a:lnTo>
                  <a:lnTo>
                    <a:pt x="18644" y="70472"/>
                  </a:lnTo>
                  <a:lnTo>
                    <a:pt x="18765" y="70231"/>
                  </a:lnTo>
                  <a:lnTo>
                    <a:pt x="18825" y="70050"/>
                  </a:lnTo>
                  <a:lnTo>
                    <a:pt x="18825" y="69809"/>
                  </a:lnTo>
                  <a:lnTo>
                    <a:pt x="18825" y="69567"/>
                  </a:lnTo>
                  <a:lnTo>
                    <a:pt x="18765" y="69386"/>
                  </a:lnTo>
                  <a:lnTo>
                    <a:pt x="18644" y="69145"/>
                  </a:lnTo>
                  <a:lnTo>
                    <a:pt x="18523" y="68964"/>
                  </a:lnTo>
                  <a:lnTo>
                    <a:pt x="18342" y="68843"/>
                  </a:lnTo>
                  <a:lnTo>
                    <a:pt x="18101" y="68723"/>
                  </a:lnTo>
                  <a:lnTo>
                    <a:pt x="17920" y="68662"/>
                  </a:lnTo>
                  <a:close/>
                  <a:moveTo>
                    <a:pt x="57983" y="68662"/>
                  </a:moveTo>
                  <a:lnTo>
                    <a:pt x="57802" y="68723"/>
                  </a:lnTo>
                  <a:lnTo>
                    <a:pt x="57561" y="68843"/>
                  </a:lnTo>
                  <a:lnTo>
                    <a:pt x="57380" y="68964"/>
                  </a:lnTo>
                  <a:lnTo>
                    <a:pt x="57259" y="69145"/>
                  </a:lnTo>
                  <a:lnTo>
                    <a:pt x="57138" y="69386"/>
                  </a:lnTo>
                  <a:lnTo>
                    <a:pt x="57078" y="69567"/>
                  </a:lnTo>
                  <a:lnTo>
                    <a:pt x="57078" y="69809"/>
                  </a:lnTo>
                  <a:lnTo>
                    <a:pt x="57078" y="70050"/>
                  </a:lnTo>
                  <a:lnTo>
                    <a:pt x="57138" y="70231"/>
                  </a:lnTo>
                  <a:lnTo>
                    <a:pt x="57259" y="70472"/>
                  </a:lnTo>
                  <a:lnTo>
                    <a:pt x="57380" y="70593"/>
                  </a:lnTo>
                  <a:lnTo>
                    <a:pt x="59310" y="69386"/>
                  </a:lnTo>
                  <a:lnTo>
                    <a:pt x="59129" y="69085"/>
                  </a:lnTo>
                  <a:lnTo>
                    <a:pt x="58888" y="68843"/>
                  </a:lnTo>
                  <a:lnTo>
                    <a:pt x="58586" y="68723"/>
                  </a:lnTo>
                  <a:lnTo>
                    <a:pt x="58224" y="68662"/>
                  </a:lnTo>
                  <a:close/>
                  <a:moveTo>
                    <a:pt x="23230" y="68662"/>
                  </a:moveTo>
                  <a:lnTo>
                    <a:pt x="23049" y="68723"/>
                  </a:lnTo>
                  <a:lnTo>
                    <a:pt x="22807" y="68843"/>
                  </a:lnTo>
                  <a:lnTo>
                    <a:pt x="22626" y="68964"/>
                  </a:lnTo>
                  <a:lnTo>
                    <a:pt x="22506" y="69145"/>
                  </a:lnTo>
                  <a:lnTo>
                    <a:pt x="22385" y="69386"/>
                  </a:lnTo>
                  <a:lnTo>
                    <a:pt x="22325" y="69567"/>
                  </a:lnTo>
                  <a:lnTo>
                    <a:pt x="22325" y="69809"/>
                  </a:lnTo>
                  <a:lnTo>
                    <a:pt x="22325" y="70050"/>
                  </a:lnTo>
                  <a:lnTo>
                    <a:pt x="22385" y="70231"/>
                  </a:lnTo>
                  <a:lnTo>
                    <a:pt x="22506" y="70472"/>
                  </a:lnTo>
                  <a:lnTo>
                    <a:pt x="22626" y="70653"/>
                  </a:lnTo>
                  <a:lnTo>
                    <a:pt x="22807" y="70774"/>
                  </a:lnTo>
                  <a:lnTo>
                    <a:pt x="23049" y="70895"/>
                  </a:lnTo>
                  <a:lnTo>
                    <a:pt x="23230" y="70955"/>
                  </a:lnTo>
                  <a:lnTo>
                    <a:pt x="23712" y="70955"/>
                  </a:lnTo>
                  <a:lnTo>
                    <a:pt x="23893" y="70895"/>
                  </a:lnTo>
                  <a:lnTo>
                    <a:pt x="24135" y="70774"/>
                  </a:lnTo>
                  <a:lnTo>
                    <a:pt x="24316" y="70653"/>
                  </a:lnTo>
                  <a:lnTo>
                    <a:pt x="24436" y="70472"/>
                  </a:lnTo>
                  <a:lnTo>
                    <a:pt x="24557" y="70231"/>
                  </a:lnTo>
                  <a:lnTo>
                    <a:pt x="24617" y="70050"/>
                  </a:lnTo>
                  <a:lnTo>
                    <a:pt x="24617" y="69809"/>
                  </a:lnTo>
                  <a:lnTo>
                    <a:pt x="24617" y="69567"/>
                  </a:lnTo>
                  <a:lnTo>
                    <a:pt x="24557" y="69386"/>
                  </a:lnTo>
                  <a:lnTo>
                    <a:pt x="24436" y="69145"/>
                  </a:lnTo>
                  <a:lnTo>
                    <a:pt x="24316" y="68964"/>
                  </a:lnTo>
                  <a:lnTo>
                    <a:pt x="24135" y="68843"/>
                  </a:lnTo>
                  <a:lnTo>
                    <a:pt x="23893" y="68723"/>
                  </a:lnTo>
                  <a:lnTo>
                    <a:pt x="23712" y="68662"/>
                  </a:lnTo>
                  <a:close/>
                  <a:moveTo>
                    <a:pt x="29022" y="68662"/>
                  </a:moveTo>
                  <a:lnTo>
                    <a:pt x="28841" y="68723"/>
                  </a:lnTo>
                  <a:lnTo>
                    <a:pt x="28599" y="68843"/>
                  </a:lnTo>
                  <a:lnTo>
                    <a:pt x="28418" y="68964"/>
                  </a:lnTo>
                  <a:lnTo>
                    <a:pt x="28298" y="69145"/>
                  </a:lnTo>
                  <a:lnTo>
                    <a:pt x="28177" y="69386"/>
                  </a:lnTo>
                  <a:lnTo>
                    <a:pt x="28117" y="69567"/>
                  </a:lnTo>
                  <a:lnTo>
                    <a:pt x="28117" y="69809"/>
                  </a:lnTo>
                  <a:lnTo>
                    <a:pt x="28117" y="70050"/>
                  </a:lnTo>
                  <a:lnTo>
                    <a:pt x="28177" y="70231"/>
                  </a:lnTo>
                  <a:lnTo>
                    <a:pt x="28298" y="70472"/>
                  </a:lnTo>
                  <a:lnTo>
                    <a:pt x="28418" y="70653"/>
                  </a:lnTo>
                  <a:lnTo>
                    <a:pt x="28599" y="70774"/>
                  </a:lnTo>
                  <a:lnTo>
                    <a:pt x="28841" y="70895"/>
                  </a:lnTo>
                  <a:lnTo>
                    <a:pt x="29022" y="70955"/>
                  </a:lnTo>
                  <a:lnTo>
                    <a:pt x="29505" y="70955"/>
                  </a:lnTo>
                  <a:lnTo>
                    <a:pt x="29686" y="70895"/>
                  </a:lnTo>
                  <a:lnTo>
                    <a:pt x="29927" y="70774"/>
                  </a:lnTo>
                  <a:lnTo>
                    <a:pt x="30108" y="70653"/>
                  </a:lnTo>
                  <a:lnTo>
                    <a:pt x="30229" y="70472"/>
                  </a:lnTo>
                  <a:lnTo>
                    <a:pt x="30349" y="70231"/>
                  </a:lnTo>
                  <a:lnTo>
                    <a:pt x="30410" y="70050"/>
                  </a:lnTo>
                  <a:lnTo>
                    <a:pt x="30410" y="69809"/>
                  </a:lnTo>
                  <a:lnTo>
                    <a:pt x="30410" y="69567"/>
                  </a:lnTo>
                  <a:lnTo>
                    <a:pt x="30349" y="69386"/>
                  </a:lnTo>
                  <a:lnTo>
                    <a:pt x="30229" y="69145"/>
                  </a:lnTo>
                  <a:lnTo>
                    <a:pt x="30108" y="68964"/>
                  </a:lnTo>
                  <a:lnTo>
                    <a:pt x="29927" y="68843"/>
                  </a:lnTo>
                  <a:lnTo>
                    <a:pt x="29686" y="68723"/>
                  </a:lnTo>
                  <a:lnTo>
                    <a:pt x="29505" y="68662"/>
                  </a:lnTo>
                  <a:close/>
                  <a:moveTo>
                    <a:pt x="34814" y="68662"/>
                  </a:moveTo>
                  <a:lnTo>
                    <a:pt x="34633" y="68723"/>
                  </a:lnTo>
                  <a:lnTo>
                    <a:pt x="34392" y="68843"/>
                  </a:lnTo>
                  <a:lnTo>
                    <a:pt x="34211" y="68964"/>
                  </a:lnTo>
                  <a:lnTo>
                    <a:pt x="34090" y="69145"/>
                  </a:lnTo>
                  <a:lnTo>
                    <a:pt x="33969" y="69386"/>
                  </a:lnTo>
                  <a:lnTo>
                    <a:pt x="33909" y="69567"/>
                  </a:lnTo>
                  <a:lnTo>
                    <a:pt x="33909" y="69809"/>
                  </a:lnTo>
                  <a:lnTo>
                    <a:pt x="33909" y="70050"/>
                  </a:lnTo>
                  <a:lnTo>
                    <a:pt x="33969" y="70231"/>
                  </a:lnTo>
                  <a:lnTo>
                    <a:pt x="34090" y="70472"/>
                  </a:lnTo>
                  <a:lnTo>
                    <a:pt x="34211" y="70653"/>
                  </a:lnTo>
                  <a:lnTo>
                    <a:pt x="34392" y="70774"/>
                  </a:lnTo>
                  <a:lnTo>
                    <a:pt x="34633" y="70895"/>
                  </a:lnTo>
                  <a:lnTo>
                    <a:pt x="34814" y="70955"/>
                  </a:lnTo>
                  <a:lnTo>
                    <a:pt x="35297" y="70955"/>
                  </a:lnTo>
                  <a:lnTo>
                    <a:pt x="35478" y="70895"/>
                  </a:lnTo>
                  <a:lnTo>
                    <a:pt x="35719" y="70774"/>
                  </a:lnTo>
                  <a:lnTo>
                    <a:pt x="35900" y="70653"/>
                  </a:lnTo>
                  <a:lnTo>
                    <a:pt x="36021" y="70472"/>
                  </a:lnTo>
                  <a:lnTo>
                    <a:pt x="36141" y="70231"/>
                  </a:lnTo>
                  <a:lnTo>
                    <a:pt x="36202" y="70050"/>
                  </a:lnTo>
                  <a:lnTo>
                    <a:pt x="36202" y="69809"/>
                  </a:lnTo>
                  <a:lnTo>
                    <a:pt x="36202" y="69567"/>
                  </a:lnTo>
                  <a:lnTo>
                    <a:pt x="36141" y="69386"/>
                  </a:lnTo>
                  <a:lnTo>
                    <a:pt x="36021" y="69145"/>
                  </a:lnTo>
                  <a:lnTo>
                    <a:pt x="35900" y="68964"/>
                  </a:lnTo>
                  <a:lnTo>
                    <a:pt x="35719" y="68843"/>
                  </a:lnTo>
                  <a:lnTo>
                    <a:pt x="35478" y="68723"/>
                  </a:lnTo>
                  <a:lnTo>
                    <a:pt x="35297" y="68662"/>
                  </a:lnTo>
                  <a:close/>
                  <a:moveTo>
                    <a:pt x="40606" y="68662"/>
                  </a:moveTo>
                  <a:lnTo>
                    <a:pt x="40425" y="68723"/>
                  </a:lnTo>
                  <a:lnTo>
                    <a:pt x="40184" y="68843"/>
                  </a:lnTo>
                  <a:lnTo>
                    <a:pt x="40003" y="68964"/>
                  </a:lnTo>
                  <a:lnTo>
                    <a:pt x="39882" y="69145"/>
                  </a:lnTo>
                  <a:lnTo>
                    <a:pt x="39762" y="69386"/>
                  </a:lnTo>
                  <a:lnTo>
                    <a:pt x="39701" y="69567"/>
                  </a:lnTo>
                  <a:lnTo>
                    <a:pt x="39701" y="69809"/>
                  </a:lnTo>
                  <a:lnTo>
                    <a:pt x="39701" y="70050"/>
                  </a:lnTo>
                  <a:lnTo>
                    <a:pt x="39762" y="70231"/>
                  </a:lnTo>
                  <a:lnTo>
                    <a:pt x="39882" y="70472"/>
                  </a:lnTo>
                  <a:lnTo>
                    <a:pt x="40003" y="70653"/>
                  </a:lnTo>
                  <a:lnTo>
                    <a:pt x="40184" y="70774"/>
                  </a:lnTo>
                  <a:lnTo>
                    <a:pt x="40425" y="70895"/>
                  </a:lnTo>
                  <a:lnTo>
                    <a:pt x="40606" y="70955"/>
                  </a:lnTo>
                  <a:lnTo>
                    <a:pt x="41089" y="70955"/>
                  </a:lnTo>
                  <a:lnTo>
                    <a:pt x="41270" y="70895"/>
                  </a:lnTo>
                  <a:lnTo>
                    <a:pt x="41511" y="70774"/>
                  </a:lnTo>
                  <a:lnTo>
                    <a:pt x="41692" y="70653"/>
                  </a:lnTo>
                  <a:lnTo>
                    <a:pt x="41813" y="70472"/>
                  </a:lnTo>
                  <a:lnTo>
                    <a:pt x="41934" y="70231"/>
                  </a:lnTo>
                  <a:lnTo>
                    <a:pt x="41994" y="70050"/>
                  </a:lnTo>
                  <a:lnTo>
                    <a:pt x="41994" y="69809"/>
                  </a:lnTo>
                  <a:lnTo>
                    <a:pt x="41994" y="69567"/>
                  </a:lnTo>
                  <a:lnTo>
                    <a:pt x="41934" y="69386"/>
                  </a:lnTo>
                  <a:lnTo>
                    <a:pt x="41813" y="69145"/>
                  </a:lnTo>
                  <a:lnTo>
                    <a:pt x="41692" y="68964"/>
                  </a:lnTo>
                  <a:lnTo>
                    <a:pt x="41511" y="68843"/>
                  </a:lnTo>
                  <a:lnTo>
                    <a:pt x="41270" y="68723"/>
                  </a:lnTo>
                  <a:lnTo>
                    <a:pt x="41089" y="68662"/>
                  </a:lnTo>
                  <a:close/>
                  <a:moveTo>
                    <a:pt x="46399" y="68662"/>
                  </a:moveTo>
                  <a:lnTo>
                    <a:pt x="46218" y="68723"/>
                  </a:lnTo>
                  <a:lnTo>
                    <a:pt x="45976" y="68843"/>
                  </a:lnTo>
                  <a:lnTo>
                    <a:pt x="45795" y="68964"/>
                  </a:lnTo>
                  <a:lnTo>
                    <a:pt x="45674" y="69145"/>
                  </a:lnTo>
                  <a:lnTo>
                    <a:pt x="45554" y="69386"/>
                  </a:lnTo>
                  <a:lnTo>
                    <a:pt x="45493" y="69567"/>
                  </a:lnTo>
                  <a:lnTo>
                    <a:pt x="45493" y="69809"/>
                  </a:lnTo>
                  <a:lnTo>
                    <a:pt x="45493" y="70050"/>
                  </a:lnTo>
                  <a:lnTo>
                    <a:pt x="45554" y="70231"/>
                  </a:lnTo>
                  <a:lnTo>
                    <a:pt x="45674" y="70472"/>
                  </a:lnTo>
                  <a:lnTo>
                    <a:pt x="45795" y="70653"/>
                  </a:lnTo>
                  <a:lnTo>
                    <a:pt x="45976" y="70774"/>
                  </a:lnTo>
                  <a:lnTo>
                    <a:pt x="46218" y="70895"/>
                  </a:lnTo>
                  <a:lnTo>
                    <a:pt x="46399" y="70955"/>
                  </a:lnTo>
                  <a:lnTo>
                    <a:pt x="46881" y="70955"/>
                  </a:lnTo>
                  <a:lnTo>
                    <a:pt x="47062" y="70895"/>
                  </a:lnTo>
                  <a:lnTo>
                    <a:pt x="47304" y="70774"/>
                  </a:lnTo>
                  <a:lnTo>
                    <a:pt x="47485" y="70653"/>
                  </a:lnTo>
                  <a:lnTo>
                    <a:pt x="47605" y="70472"/>
                  </a:lnTo>
                  <a:lnTo>
                    <a:pt x="47726" y="70231"/>
                  </a:lnTo>
                  <a:lnTo>
                    <a:pt x="47786" y="70050"/>
                  </a:lnTo>
                  <a:lnTo>
                    <a:pt x="47786" y="69809"/>
                  </a:lnTo>
                  <a:lnTo>
                    <a:pt x="47786" y="69567"/>
                  </a:lnTo>
                  <a:lnTo>
                    <a:pt x="47726" y="69386"/>
                  </a:lnTo>
                  <a:lnTo>
                    <a:pt x="47605" y="69145"/>
                  </a:lnTo>
                  <a:lnTo>
                    <a:pt x="47485" y="68964"/>
                  </a:lnTo>
                  <a:lnTo>
                    <a:pt x="47304" y="68843"/>
                  </a:lnTo>
                  <a:lnTo>
                    <a:pt x="47062" y="68723"/>
                  </a:lnTo>
                  <a:lnTo>
                    <a:pt x="46881" y="68662"/>
                  </a:lnTo>
                  <a:close/>
                  <a:moveTo>
                    <a:pt x="52191" y="68662"/>
                  </a:moveTo>
                  <a:lnTo>
                    <a:pt x="52010" y="68723"/>
                  </a:lnTo>
                  <a:lnTo>
                    <a:pt x="51768" y="68843"/>
                  </a:lnTo>
                  <a:lnTo>
                    <a:pt x="51587" y="68964"/>
                  </a:lnTo>
                  <a:lnTo>
                    <a:pt x="51467" y="69145"/>
                  </a:lnTo>
                  <a:lnTo>
                    <a:pt x="51346" y="69386"/>
                  </a:lnTo>
                  <a:lnTo>
                    <a:pt x="51286" y="69567"/>
                  </a:lnTo>
                  <a:lnTo>
                    <a:pt x="51286" y="69809"/>
                  </a:lnTo>
                  <a:lnTo>
                    <a:pt x="51286" y="70050"/>
                  </a:lnTo>
                  <a:lnTo>
                    <a:pt x="51346" y="70231"/>
                  </a:lnTo>
                  <a:lnTo>
                    <a:pt x="51467" y="70472"/>
                  </a:lnTo>
                  <a:lnTo>
                    <a:pt x="51587" y="70653"/>
                  </a:lnTo>
                  <a:lnTo>
                    <a:pt x="51768" y="70774"/>
                  </a:lnTo>
                  <a:lnTo>
                    <a:pt x="52010" y="70895"/>
                  </a:lnTo>
                  <a:lnTo>
                    <a:pt x="52191" y="70955"/>
                  </a:lnTo>
                  <a:lnTo>
                    <a:pt x="52673" y="70955"/>
                  </a:lnTo>
                  <a:lnTo>
                    <a:pt x="52854" y="70895"/>
                  </a:lnTo>
                  <a:lnTo>
                    <a:pt x="53096" y="70774"/>
                  </a:lnTo>
                  <a:lnTo>
                    <a:pt x="53277" y="70653"/>
                  </a:lnTo>
                  <a:lnTo>
                    <a:pt x="53397" y="70472"/>
                  </a:lnTo>
                  <a:lnTo>
                    <a:pt x="53518" y="70231"/>
                  </a:lnTo>
                  <a:lnTo>
                    <a:pt x="53578" y="70050"/>
                  </a:lnTo>
                  <a:lnTo>
                    <a:pt x="53578" y="69809"/>
                  </a:lnTo>
                  <a:lnTo>
                    <a:pt x="53578" y="69567"/>
                  </a:lnTo>
                  <a:lnTo>
                    <a:pt x="53518" y="69386"/>
                  </a:lnTo>
                  <a:lnTo>
                    <a:pt x="53397" y="69145"/>
                  </a:lnTo>
                  <a:lnTo>
                    <a:pt x="53277" y="68964"/>
                  </a:lnTo>
                  <a:lnTo>
                    <a:pt x="53096" y="68843"/>
                  </a:lnTo>
                  <a:lnTo>
                    <a:pt x="52854" y="68723"/>
                  </a:lnTo>
                  <a:lnTo>
                    <a:pt x="52673" y="68662"/>
                  </a:lnTo>
                  <a:close/>
                  <a:moveTo>
                    <a:pt x="20575" y="71558"/>
                  </a:moveTo>
                  <a:lnTo>
                    <a:pt x="20273" y="71619"/>
                  </a:lnTo>
                  <a:lnTo>
                    <a:pt x="21661" y="72282"/>
                  </a:lnTo>
                  <a:lnTo>
                    <a:pt x="21540" y="72041"/>
                  </a:lnTo>
                  <a:lnTo>
                    <a:pt x="21359" y="71860"/>
                  </a:lnTo>
                  <a:lnTo>
                    <a:pt x="21118" y="71679"/>
                  </a:lnTo>
                  <a:lnTo>
                    <a:pt x="20876" y="71558"/>
                  </a:lnTo>
                  <a:close/>
                  <a:moveTo>
                    <a:pt x="55027" y="71558"/>
                  </a:moveTo>
                  <a:lnTo>
                    <a:pt x="54785" y="71679"/>
                  </a:lnTo>
                  <a:lnTo>
                    <a:pt x="54544" y="71860"/>
                  </a:lnTo>
                  <a:lnTo>
                    <a:pt x="54363" y="72041"/>
                  </a:lnTo>
                  <a:lnTo>
                    <a:pt x="54242" y="72282"/>
                  </a:lnTo>
                  <a:lnTo>
                    <a:pt x="55630" y="71619"/>
                  </a:lnTo>
                  <a:lnTo>
                    <a:pt x="55328" y="71558"/>
                  </a:lnTo>
                  <a:close/>
                  <a:moveTo>
                    <a:pt x="26065" y="71558"/>
                  </a:moveTo>
                  <a:lnTo>
                    <a:pt x="25824" y="71679"/>
                  </a:lnTo>
                  <a:lnTo>
                    <a:pt x="25583" y="71860"/>
                  </a:lnTo>
                  <a:lnTo>
                    <a:pt x="25402" y="72041"/>
                  </a:lnTo>
                  <a:lnTo>
                    <a:pt x="25281" y="72343"/>
                  </a:lnTo>
                  <a:lnTo>
                    <a:pt x="25221" y="72705"/>
                  </a:lnTo>
                  <a:lnTo>
                    <a:pt x="25221" y="72946"/>
                  </a:lnTo>
                  <a:lnTo>
                    <a:pt x="25281" y="73127"/>
                  </a:lnTo>
                  <a:lnTo>
                    <a:pt x="25402" y="73368"/>
                  </a:lnTo>
                  <a:lnTo>
                    <a:pt x="25522" y="73549"/>
                  </a:lnTo>
                  <a:lnTo>
                    <a:pt x="25703" y="73670"/>
                  </a:lnTo>
                  <a:lnTo>
                    <a:pt x="25945" y="73791"/>
                  </a:lnTo>
                  <a:lnTo>
                    <a:pt x="26126" y="73851"/>
                  </a:lnTo>
                  <a:lnTo>
                    <a:pt x="26608" y="73851"/>
                  </a:lnTo>
                  <a:lnTo>
                    <a:pt x="26789" y="73791"/>
                  </a:lnTo>
                  <a:lnTo>
                    <a:pt x="27031" y="73670"/>
                  </a:lnTo>
                  <a:lnTo>
                    <a:pt x="27212" y="73549"/>
                  </a:lnTo>
                  <a:lnTo>
                    <a:pt x="27332" y="73368"/>
                  </a:lnTo>
                  <a:lnTo>
                    <a:pt x="27453" y="73127"/>
                  </a:lnTo>
                  <a:lnTo>
                    <a:pt x="27513" y="72946"/>
                  </a:lnTo>
                  <a:lnTo>
                    <a:pt x="27513" y="72705"/>
                  </a:lnTo>
                  <a:lnTo>
                    <a:pt x="27453" y="72343"/>
                  </a:lnTo>
                  <a:lnTo>
                    <a:pt x="27332" y="72041"/>
                  </a:lnTo>
                  <a:lnTo>
                    <a:pt x="27151" y="71860"/>
                  </a:lnTo>
                  <a:lnTo>
                    <a:pt x="26910" y="71679"/>
                  </a:lnTo>
                  <a:lnTo>
                    <a:pt x="26669" y="71558"/>
                  </a:lnTo>
                  <a:close/>
                  <a:moveTo>
                    <a:pt x="31858" y="71558"/>
                  </a:moveTo>
                  <a:lnTo>
                    <a:pt x="31616" y="71679"/>
                  </a:lnTo>
                  <a:lnTo>
                    <a:pt x="31375" y="71860"/>
                  </a:lnTo>
                  <a:lnTo>
                    <a:pt x="31194" y="72041"/>
                  </a:lnTo>
                  <a:lnTo>
                    <a:pt x="31073" y="72343"/>
                  </a:lnTo>
                  <a:lnTo>
                    <a:pt x="31013" y="72705"/>
                  </a:lnTo>
                  <a:lnTo>
                    <a:pt x="31013" y="72946"/>
                  </a:lnTo>
                  <a:lnTo>
                    <a:pt x="31073" y="73127"/>
                  </a:lnTo>
                  <a:lnTo>
                    <a:pt x="31194" y="73368"/>
                  </a:lnTo>
                  <a:lnTo>
                    <a:pt x="31315" y="73549"/>
                  </a:lnTo>
                  <a:lnTo>
                    <a:pt x="31496" y="73670"/>
                  </a:lnTo>
                  <a:lnTo>
                    <a:pt x="31737" y="73791"/>
                  </a:lnTo>
                  <a:lnTo>
                    <a:pt x="31918" y="73851"/>
                  </a:lnTo>
                  <a:lnTo>
                    <a:pt x="32401" y="73851"/>
                  </a:lnTo>
                  <a:lnTo>
                    <a:pt x="32582" y="73791"/>
                  </a:lnTo>
                  <a:lnTo>
                    <a:pt x="32823" y="73670"/>
                  </a:lnTo>
                  <a:lnTo>
                    <a:pt x="33004" y="73549"/>
                  </a:lnTo>
                  <a:lnTo>
                    <a:pt x="33125" y="73368"/>
                  </a:lnTo>
                  <a:lnTo>
                    <a:pt x="33245" y="73127"/>
                  </a:lnTo>
                  <a:lnTo>
                    <a:pt x="33306" y="72946"/>
                  </a:lnTo>
                  <a:lnTo>
                    <a:pt x="33306" y="72705"/>
                  </a:lnTo>
                  <a:lnTo>
                    <a:pt x="33245" y="72343"/>
                  </a:lnTo>
                  <a:lnTo>
                    <a:pt x="33125" y="72041"/>
                  </a:lnTo>
                  <a:lnTo>
                    <a:pt x="32944" y="71860"/>
                  </a:lnTo>
                  <a:lnTo>
                    <a:pt x="32702" y="71679"/>
                  </a:lnTo>
                  <a:lnTo>
                    <a:pt x="32461" y="71558"/>
                  </a:lnTo>
                  <a:close/>
                  <a:moveTo>
                    <a:pt x="37650" y="71558"/>
                  </a:moveTo>
                  <a:lnTo>
                    <a:pt x="37408" y="71679"/>
                  </a:lnTo>
                  <a:lnTo>
                    <a:pt x="37167" y="71860"/>
                  </a:lnTo>
                  <a:lnTo>
                    <a:pt x="36986" y="72041"/>
                  </a:lnTo>
                  <a:lnTo>
                    <a:pt x="36865" y="72343"/>
                  </a:lnTo>
                  <a:lnTo>
                    <a:pt x="36805" y="72705"/>
                  </a:lnTo>
                  <a:lnTo>
                    <a:pt x="36805" y="72946"/>
                  </a:lnTo>
                  <a:lnTo>
                    <a:pt x="36865" y="73127"/>
                  </a:lnTo>
                  <a:lnTo>
                    <a:pt x="36986" y="73368"/>
                  </a:lnTo>
                  <a:lnTo>
                    <a:pt x="37107" y="73549"/>
                  </a:lnTo>
                  <a:lnTo>
                    <a:pt x="37288" y="73670"/>
                  </a:lnTo>
                  <a:lnTo>
                    <a:pt x="37529" y="73791"/>
                  </a:lnTo>
                  <a:lnTo>
                    <a:pt x="37710" y="73851"/>
                  </a:lnTo>
                  <a:lnTo>
                    <a:pt x="38193" y="73851"/>
                  </a:lnTo>
                  <a:lnTo>
                    <a:pt x="38374" y="73791"/>
                  </a:lnTo>
                  <a:lnTo>
                    <a:pt x="38615" y="73670"/>
                  </a:lnTo>
                  <a:lnTo>
                    <a:pt x="38796" y="73549"/>
                  </a:lnTo>
                  <a:lnTo>
                    <a:pt x="38917" y="73368"/>
                  </a:lnTo>
                  <a:lnTo>
                    <a:pt x="39038" y="73127"/>
                  </a:lnTo>
                  <a:lnTo>
                    <a:pt x="39098" y="72946"/>
                  </a:lnTo>
                  <a:lnTo>
                    <a:pt x="39098" y="72705"/>
                  </a:lnTo>
                  <a:lnTo>
                    <a:pt x="39038" y="72343"/>
                  </a:lnTo>
                  <a:lnTo>
                    <a:pt x="38917" y="72041"/>
                  </a:lnTo>
                  <a:lnTo>
                    <a:pt x="38736" y="71860"/>
                  </a:lnTo>
                  <a:lnTo>
                    <a:pt x="38495" y="71679"/>
                  </a:lnTo>
                  <a:lnTo>
                    <a:pt x="38253" y="71558"/>
                  </a:lnTo>
                  <a:close/>
                  <a:moveTo>
                    <a:pt x="43442" y="71558"/>
                  </a:moveTo>
                  <a:lnTo>
                    <a:pt x="43201" y="71679"/>
                  </a:lnTo>
                  <a:lnTo>
                    <a:pt x="42959" y="71860"/>
                  </a:lnTo>
                  <a:lnTo>
                    <a:pt x="42778" y="72041"/>
                  </a:lnTo>
                  <a:lnTo>
                    <a:pt x="42658" y="72343"/>
                  </a:lnTo>
                  <a:lnTo>
                    <a:pt x="42597" y="72705"/>
                  </a:lnTo>
                  <a:lnTo>
                    <a:pt x="42597" y="72946"/>
                  </a:lnTo>
                  <a:lnTo>
                    <a:pt x="42658" y="73127"/>
                  </a:lnTo>
                  <a:lnTo>
                    <a:pt x="42778" y="73368"/>
                  </a:lnTo>
                  <a:lnTo>
                    <a:pt x="42899" y="73549"/>
                  </a:lnTo>
                  <a:lnTo>
                    <a:pt x="43080" y="73670"/>
                  </a:lnTo>
                  <a:lnTo>
                    <a:pt x="43321" y="73791"/>
                  </a:lnTo>
                  <a:lnTo>
                    <a:pt x="43502" y="73851"/>
                  </a:lnTo>
                  <a:lnTo>
                    <a:pt x="43985" y="73851"/>
                  </a:lnTo>
                  <a:lnTo>
                    <a:pt x="44166" y="73791"/>
                  </a:lnTo>
                  <a:lnTo>
                    <a:pt x="44407" y="73670"/>
                  </a:lnTo>
                  <a:lnTo>
                    <a:pt x="44588" y="73549"/>
                  </a:lnTo>
                  <a:lnTo>
                    <a:pt x="44709" y="73368"/>
                  </a:lnTo>
                  <a:lnTo>
                    <a:pt x="44830" y="73127"/>
                  </a:lnTo>
                  <a:lnTo>
                    <a:pt x="44890" y="72946"/>
                  </a:lnTo>
                  <a:lnTo>
                    <a:pt x="44890" y="72705"/>
                  </a:lnTo>
                  <a:lnTo>
                    <a:pt x="44830" y="72343"/>
                  </a:lnTo>
                  <a:lnTo>
                    <a:pt x="44709" y="72041"/>
                  </a:lnTo>
                  <a:lnTo>
                    <a:pt x="44528" y="71860"/>
                  </a:lnTo>
                  <a:lnTo>
                    <a:pt x="44287" y="71679"/>
                  </a:lnTo>
                  <a:lnTo>
                    <a:pt x="44045" y="71558"/>
                  </a:lnTo>
                  <a:close/>
                  <a:moveTo>
                    <a:pt x="49234" y="71558"/>
                  </a:moveTo>
                  <a:lnTo>
                    <a:pt x="48993" y="71679"/>
                  </a:lnTo>
                  <a:lnTo>
                    <a:pt x="48752" y="71860"/>
                  </a:lnTo>
                  <a:lnTo>
                    <a:pt x="48571" y="72041"/>
                  </a:lnTo>
                  <a:lnTo>
                    <a:pt x="48450" y="72343"/>
                  </a:lnTo>
                  <a:lnTo>
                    <a:pt x="48390" y="72705"/>
                  </a:lnTo>
                  <a:lnTo>
                    <a:pt x="48390" y="72946"/>
                  </a:lnTo>
                  <a:lnTo>
                    <a:pt x="48450" y="73127"/>
                  </a:lnTo>
                  <a:lnTo>
                    <a:pt x="48571" y="73368"/>
                  </a:lnTo>
                  <a:lnTo>
                    <a:pt x="48691" y="73549"/>
                  </a:lnTo>
                  <a:lnTo>
                    <a:pt x="48872" y="73670"/>
                  </a:lnTo>
                  <a:lnTo>
                    <a:pt x="49114" y="73791"/>
                  </a:lnTo>
                  <a:lnTo>
                    <a:pt x="49295" y="73851"/>
                  </a:lnTo>
                  <a:lnTo>
                    <a:pt x="49777" y="73851"/>
                  </a:lnTo>
                  <a:lnTo>
                    <a:pt x="49958" y="73791"/>
                  </a:lnTo>
                  <a:lnTo>
                    <a:pt x="50200" y="73670"/>
                  </a:lnTo>
                  <a:lnTo>
                    <a:pt x="50381" y="73549"/>
                  </a:lnTo>
                  <a:lnTo>
                    <a:pt x="50501" y="73368"/>
                  </a:lnTo>
                  <a:lnTo>
                    <a:pt x="50622" y="73127"/>
                  </a:lnTo>
                  <a:lnTo>
                    <a:pt x="50682" y="72946"/>
                  </a:lnTo>
                  <a:lnTo>
                    <a:pt x="50682" y="72705"/>
                  </a:lnTo>
                  <a:lnTo>
                    <a:pt x="50622" y="72343"/>
                  </a:lnTo>
                  <a:lnTo>
                    <a:pt x="50501" y="72041"/>
                  </a:lnTo>
                  <a:lnTo>
                    <a:pt x="50320" y="71860"/>
                  </a:lnTo>
                  <a:lnTo>
                    <a:pt x="50079" y="71679"/>
                  </a:lnTo>
                  <a:lnTo>
                    <a:pt x="49838" y="71558"/>
                  </a:lnTo>
                  <a:close/>
                  <a:moveTo>
                    <a:pt x="29022" y="74454"/>
                  </a:moveTo>
                  <a:lnTo>
                    <a:pt x="28841" y="74515"/>
                  </a:lnTo>
                  <a:lnTo>
                    <a:pt x="28660" y="74635"/>
                  </a:lnTo>
                  <a:lnTo>
                    <a:pt x="28479" y="74756"/>
                  </a:lnTo>
                  <a:lnTo>
                    <a:pt x="30349" y="75178"/>
                  </a:lnTo>
                  <a:lnTo>
                    <a:pt x="30349" y="75178"/>
                  </a:lnTo>
                  <a:lnTo>
                    <a:pt x="30168" y="74877"/>
                  </a:lnTo>
                  <a:lnTo>
                    <a:pt x="29927" y="74635"/>
                  </a:lnTo>
                  <a:lnTo>
                    <a:pt x="29625" y="74515"/>
                  </a:lnTo>
                  <a:lnTo>
                    <a:pt x="29263" y="74454"/>
                  </a:lnTo>
                  <a:close/>
                  <a:moveTo>
                    <a:pt x="46640" y="74454"/>
                  </a:moveTo>
                  <a:lnTo>
                    <a:pt x="46278" y="74515"/>
                  </a:lnTo>
                  <a:lnTo>
                    <a:pt x="45976" y="74635"/>
                  </a:lnTo>
                  <a:lnTo>
                    <a:pt x="45735" y="74877"/>
                  </a:lnTo>
                  <a:lnTo>
                    <a:pt x="45554" y="75178"/>
                  </a:lnTo>
                  <a:lnTo>
                    <a:pt x="45554" y="75178"/>
                  </a:lnTo>
                  <a:lnTo>
                    <a:pt x="47424" y="74756"/>
                  </a:lnTo>
                  <a:lnTo>
                    <a:pt x="47243" y="74635"/>
                  </a:lnTo>
                  <a:lnTo>
                    <a:pt x="47062" y="74515"/>
                  </a:lnTo>
                  <a:lnTo>
                    <a:pt x="46881" y="74454"/>
                  </a:lnTo>
                  <a:close/>
                  <a:moveTo>
                    <a:pt x="34814" y="74454"/>
                  </a:moveTo>
                  <a:lnTo>
                    <a:pt x="34633" y="74515"/>
                  </a:lnTo>
                  <a:lnTo>
                    <a:pt x="34392" y="74635"/>
                  </a:lnTo>
                  <a:lnTo>
                    <a:pt x="34211" y="74756"/>
                  </a:lnTo>
                  <a:lnTo>
                    <a:pt x="34090" y="74937"/>
                  </a:lnTo>
                  <a:lnTo>
                    <a:pt x="33969" y="75178"/>
                  </a:lnTo>
                  <a:lnTo>
                    <a:pt x="33909" y="75359"/>
                  </a:lnTo>
                  <a:lnTo>
                    <a:pt x="33909" y="75601"/>
                  </a:lnTo>
                  <a:lnTo>
                    <a:pt x="33909" y="75721"/>
                  </a:lnTo>
                  <a:lnTo>
                    <a:pt x="36141" y="75903"/>
                  </a:lnTo>
                  <a:lnTo>
                    <a:pt x="36202" y="75601"/>
                  </a:lnTo>
                  <a:lnTo>
                    <a:pt x="36202" y="75359"/>
                  </a:lnTo>
                  <a:lnTo>
                    <a:pt x="36141" y="75178"/>
                  </a:lnTo>
                  <a:lnTo>
                    <a:pt x="36021" y="74937"/>
                  </a:lnTo>
                  <a:lnTo>
                    <a:pt x="35900" y="74756"/>
                  </a:lnTo>
                  <a:lnTo>
                    <a:pt x="35719" y="74635"/>
                  </a:lnTo>
                  <a:lnTo>
                    <a:pt x="35478" y="74515"/>
                  </a:lnTo>
                  <a:lnTo>
                    <a:pt x="35297" y="74454"/>
                  </a:lnTo>
                  <a:close/>
                  <a:moveTo>
                    <a:pt x="40606" y="74454"/>
                  </a:moveTo>
                  <a:lnTo>
                    <a:pt x="40425" y="74515"/>
                  </a:lnTo>
                  <a:lnTo>
                    <a:pt x="40184" y="74635"/>
                  </a:lnTo>
                  <a:lnTo>
                    <a:pt x="40003" y="74756"/>
                  </a:lnTo>
                  <a:lnTo>
                    <a:pt x="39882" y="74937"/>
                  </a:lnTo>
                  <a:lnTo>
                    <a:pt x="39762" y="75178"/>
                  </a:lnTo>
                  <a:lnTo>
                    <a:pt x="39701" y="75359"/>
                  </a:lnTo>
                  <a:lnTo>
                    <a:pt x="39701" y="75601"/>
                  </a:lnTo>
                  <a:lnTo>
                    <a:pt x="39762" y="75903"/>
                  </a:lnTo>
                  <a:lnTo>
                    <a:pt x="41994" y="75721"/>
                  </a:lnTo>
                  <a:lnTo>
                    <a:pt x="41994" y="75601"/>
                  </a:lnTo>
                  <a:lnTo>
                    <a:pt x="41994" y="75359"/>
                  </a:lnTo>
                  <a:lnTo>
                    <a:pt x="41934" y="75178"/>
                  </a:lnTo>
                  <a:lnTo>
                    <a:pt x="41813" y="74937"/>
                  </a:lnTo>
                  <a:lnTo>
                    <a:pt x="41692" y="74756"/>
                  </a:lnTo>
                  <a:lnTo>
                    <a:pt x="41511" y="74635"/>
                  </a:lnTo>
                  <a:lnTo>
                    <a:pt x="41270" y="74515"/>
                  </a:lnTo>
                  <a:lnTo>
                    <a:pt x="41089" y="74454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sldNum" idx="12"/>
          </p:nvPr>
        </p:nvSpPr>
        <p:spPr>
          <a:xfrm>
            <a:off x="5730200" y="6371667"/>
            <a:ext cx="731600" cy="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8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730600" y="0"/>
            <a:ext cx="6730800" cy="1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ixie One"/>
              <a:buNone/>
              <a:defRPr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34400" y="2017333"/>
            <a:ext cx="7523200" cy="41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◍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2000"/>
              <a:buFont typeface="Inconsolata"/>
              <a:buChar char="◌"/>
              <a:defRPr sz="2000">
                <a:solidFill>
                  <a:srgbClr val="FFFFFF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71667"/>
            <a:ext cx="731600" cy="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6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ctr">
              <a:buNone/>
              <a:defRPr sz="16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ctr">
              <a:buNone/>
              <a:defRPr sz="16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ctr">
              <a:buNone/>
              <a:defRPr sz="16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ctr">
              <a:buNone/>
              <a:defRPr sz="16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ctr">
              <a:buNone/>
              <a:defRPr sz="16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ctr">
              <a:buNone/>
              <a:defRPr sz="16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ctr">
              <a:buNone/>
              <a:defRPr sz="16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ctr">
              <a:buNone/>
              <a:defRPr sz="1600">
                <a:solidFill>
                  <a:srgbClr val="8E7CC3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fld id="{C96E1D33-497A-4E53-9F66-B60D2F29BAD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489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5" r:id="rId11"/>
    <p:sldLayoutId id="2147483686" r:id="rId12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25.jpe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26.jpeg"/><Relationship Id="rId9" Type="http://schemas.microsoft.com/office/2007/relationships/diagramDrawing" Target="../diagrams/drawin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58404EF3-7994-463E-8BB6-99D559952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3270" y="1471578"/>
            <a:ext cx="8546946" cy="2152726"/>
          </a:xfrm>
        </p:spPr>
        <p:txBody>
          <a:bodyPr/>
          <a:lstStyle/>
          <a:p>
            <a:pPr algn="ctr"/>
            <a:r>
              <a:rPr lang="x-none" dirty="0" smtClean="0">
                <a:latin typeface="Albertus Medium" panose="020E0602030304020304" pitchFamily="34" charset="0"/>
              </a:rPr>
              <a:t>ATENCIÓN A EDUCACIÓN EN TIEMPOS DE PANDEMIA</a:t>
            </a:r>
            <a:endParaRPr lang="en-US" dirty="0">
              <a:latin typeface="Albertus Medium" panose="020E06020303040203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232" y="5308587"/>
            <a:ext cx="5129022" cy="144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9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217715" y="2583543"/>
            <a:ext cx="35705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sz="2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Quicksand"/>
                <a:ea typeface="Quicksand"/>
                <a:cs typeface="Quicksand"/>
                <a:sym typeface="Quicksand"/>
              </a:rPr>
              <a:t>FOROS VIRTUALES </a:t>
            </a:r>
            <a:r>
              <a:rPr lang="es-NI" sz="25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Quicksand"/>
                <a:ea typeface="Quicksand"/>
                <a:cs typeface="Quicksand"/>
                <a:sym typeface="Quicksand"/>
              </a:rPr>
              <a:t>EDUCATIVOS </a:t>
            </a:r>
            <a:r>
              <a:rPr lang="es-NI" sz="2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Quicksand"/>
                <a:ea typeface="Quicksand"/>
                <a:cs typeface="Quicksand"/>
                <a:sym typeface="Quicksand"/>
              </a:rPr>
              <a:t>CON EXPERTOS INTERNACIONALES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4226048527"/>
              </p:ext>
            </p:extLst>
          </p:nvPr>
        </p:nvGraphicFramePr>
        <p:xfrm>
          <a:off x="4301367" y="452784"/>
          <a:ext cx="7222976" cy="6160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862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96740" y="282846"/>
            <a:ext cx="751985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NI" sz="2000" b="1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DIGNIFICACIÓN ESCOLAR Y PROTAGONISMO DE LAS FAMILIAS Y COMUNIDADES </a:t>
            </a:r>
            <a:endParaRPr lang="en-US" sz="2000" dirty="0">
              <a:solidFill>
                <a:schemeClr val="bg1"/>
              </a:solidFill>
              <a:effectLst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679644632"/>
              </p:ext>
            </p:extLst>
          </p:nvPr>
        </p:nvGraphicFramePr>
        <p:xfrm>
          <a:off x="4306662" y="1201784"/>
          <a:ext cx="7449910" cy="5107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310" y="2358050"/>
            <a:ext cx="4446861" cy="2795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160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sz="2400" dirty="0">
                <a:solidFill>
                  <a:schemeClr val="bg1"/>
                </a:solidFill>
                <a:latin typeface="Arial Rounded MT Bold" panose="020F0704030504030204" pitchFamily="34" charset="0"/>
                <a:ea typeface="Inconsolata"/>
                <a:cs typeface="Inconsolata"/>
                <a:sym typeface="Inconsolata"/>
              </a:rPr>
              <a:t>Acciones de acompañamiento a la Comunidad Educativa </a:t>
            </a:r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  <a:ea typeface="Inconsolata"/>
                <a:cs typeface="Inconsolata"/>
                <a:sym typeface="Inconsolata"/>
              </a:rPr>
              <a:t/>
            </a:r>
            <a:b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  <a:ea typeface="Inconsolata"/>
                <a:cs typeface="Inconsolata"/>
                <a:sym typeface="Inconsolata"/>
              </a:rPr>
            </a:br>
            <a:endParaRPr lang="en-US" sz="2500" dirty="0">
              <a:latin typeface="Arial Rounded MT Bold" panose="020F07040305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83F43FA-83CF-4D80-80B5-1F704DB9D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1698585"/>
            <a:ext cx="8965610" cy="532301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2558548" y="2002855"/>
            <a:ext cx="3387284" cy="93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NI" sz="1700" b="1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Preparación de condiciones para el aprendizaje del inglés en cuarto grado en 2021</a:t>
            </a:r>
            <a:endParaRPr lang="en-US" sz="1700" b="1" dirty="0">
              <a:solidFill>
                <a:schemeClr val="bg1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333630" y="5814223"/>
            <a:ext cx="3524740" cy="93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NI" sz="1700" b="1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Preparación de I Festival de Publicaciones Educativas a realizarse el 20 de noviembre</a:t>
            </a:r>
            <a:endParaRPr lang="en-US" sz="1700" b="1" dirty="0">
              <a:solidFill>
                <a:schemeClr val="bg1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614547" y="2074353"/>
            <a:ext cx="3660239" cy="909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NI" sz="1700" b="1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Fortalecimiento de la Educación Especial Incluyente con capacitación de docentes </a:t>
            </a:r>
            <a:endParaRPr lang="en-US" sz="1700" b="1" dirty="0">
              <a:solidFill>
                <a:schemeClr val="bg1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409460" y="3663552"/>
            <a:ext cx="3536372" cy="1492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NI" sz="1700" b="1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Entrega diaria de la Merienda Escolar para el 100% de Estudiantes de Preescolar, Primaria, Educación Especial y Escuelas Normales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6812274" y="3779689"/>
            <a:ext cx="3264783" cy="1212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s-NI" sz="1700" b="1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Fortalecimiento de Educación artística y cultural con Coros, Orquestas, </a:t>
            </a:r>
            <a:r>
              <a:rPr lang="es-NI" sz="1700" b="1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Talleres de </a:t>
            </a:r>
            <a:r>
              <a:rPr lang="es-NI" sz="1700" b="1" dirty="0">
                <a:solidFill>
                  <a:schemeClr val="bg1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Arte y Cultura </a:t>
            </a:r>
            <a:endParaRPr lang="en-US" sz="1700" b="1" dirty="0">
              <a:solidFill>
                <a:schemeClr val="bg1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10" y="1748528"/>
            <a:ext cx="1636050" cy="14805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C0802DF4-E31F-448C-A71F-13A8BD699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227" y="1748528"/>
            <a:ext cx="1346543" cy="134654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708148D7-BDA4-468F-A70B-FBF758429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930" y="3786360"/>
            <a:ext cx="1374175" cy="1369267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7663" y="3604902"/>
            <a:ext cx="1511481" cy="13869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A3E5C276-0F03-4974-9946-FEC32F756B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7487" y="5447690"/>
            <a:ext cx="1573913" cy="157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7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5CA6933-DE33-4C22-9850-4F149F546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26" y="225525"/>
            <a:ext cx="9901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3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1742595" y="180408"/>
            <a:ext cx="8229600" cy="130411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s-NI" sz="4800" b="1" dirty="0" smtClean="0">
                <a:solidFill>
                  <a:srgbClr val="FFFF99"/>
                </a:solidFill>
                <a:latin typeface="Arial Rounded MT Bold" panose="020F0704030504030204" pitchFamily="34" charset="0"/>
                <a:cs typeface="Courier New" pitchFamily="49" charset="0"/>
              </a:rPr>
              <a:t>40 años </a:t>
            </a:r>
            <a:r>
              <a:rPr lang="es-NI" sz="3600" b="1" dirty="0" smtClean="0">
                <a:solidFill>
                  <a:srgbClr val="FFFF99"/>
                </a:solidFill>
                <a:latin typeface="Arial Rounded MT Bold" panose="020F0704030504030204" pitchFamily="34" charset="0"/>
                <a:cs typeface="Courier New" pitchFamily="49" charset="0"/>
              </a:rPr>
              <a:t/>
            </a:r>
            <a:br>
              <a:rPr lang="es-NI" sz="3600" b="1" dirty="0" smtClean="0">
                <a:solidFill>
                  <a:srgbClr val="FFFF99"/>
                </a:solidFill>
                <a:latin typeface="Arial Rounded MT Bold" panose="020F0704030504030204" pitchFamily="34" charset="0"/>
                <a:cs typeface="Courier New" pitchFamily="49" charset="0"/>
              </a:rPr>
            </a:br>
            <a:r>
              <a:rPr lang="es-NI" sz="2800" b="1" dirty="0" smtClean="0">
                <a:solidFill>
                  <a:srgbClr val="FFFF00"/>
                </a:solidFill>
                <a:latin typeface="Arial Rounded MT Bold" panose="020F0704030504030204" pitchFamily="34" charset="0"/>
                <a:cs typeface="Courier New" pitchFamily="49" charset="0"/>
              </a:rPr>
              <a:t>Campaña Nacional de Alfabetización</a:t>
            </a:r>
            <a:br>
              <a:rPr lang="es-NI" sz="2800" b="1" dirty="0" smtClean="0">
                <a:solidFill>
                  <a:srgbClr val="FFFF00"/>
                </a:solidFill>
                <a:latin typeface="Arial Rounded MT Bold" panose="020F0704030504030204" pitchFamily="34" charset="0"/>
                <a:cs typeface="Courier New" pitchFamily="49" charset="0"/>
              </a:rPr>
            </a:br>
            <a:r>
              <a:rPr lang="es-NI" sz="1800" b="1" dirty="0" smtClean="0">
                <a:solidFill>
                  <a:srgbClr val="FFFF00"/>
                </a:solidFill>
                <a:latin typeface="Arial Rounded MT Bold" panose="020F0704030504030204" pitchFamily="34" charset="0"/>
                <a:cs typeface="Courier New" pitchFamily="49" charset="0"/>
              </a:rPr>
              <a:t>“Héroes y Mártires por la Liberación de Nicaragua</a:t>
            </a:r>
            <a:r>
              <a:rPr lang="es-NI" sz="1400" b="1" dirty="0" smtClean="0">
                <a:solidFill>
                  <a:srgbClr val="FFFF00"/>
                </a:solidFill>
                <a:latin typeface="Arial Rounded MT Bold" panose="020F0704030504030204" pitchFamily="34" charset="0"/>
                <a:cs typeface="Courier New" pitchFamily="49" charset="0"/>
              </a:rPr>
              <a:t>”</a:t>
            </a:r>
            <a:r>
              <a:rPr lang="es-NI" sz="1400" b="1" dirty="0" smtClean="0">
                <a:solidFill>
                  <a:srgbClr val="FFFF99"/>
                </a:solidFill>
                <a:latin typeface="Arial Rounded MT Bold" panose="020F0704030504030204" pitchFamily="34" charset="0"/>
                <a:cs typeface="Courier New" pitchFamily="49" charset="0"/>
              </a:rPr>
              <a:t> </a:t>
            </a:r>
            <a:endParaRPr lang="es-NI" sz="14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1742595" y="1944913"/>
          <a:ext cx="9259234" cy="4789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 l="4168" t="1712" r="2038" b="25937"/>
          <a:stretch>
            <a:fillRect/>
          </a:stretch>
        </p:blipFill>
        <p:spPr bwMode="auto">
          <a:xfrm>
            <a:off x="6647323" y="304800"/>
            <a:ext cx="465888" cy="54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6936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La educación transforma” | Tecnológico Nacion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/>
          </a:p>
        </p:txBody>
      </p:sp>
      <p:sp>
        <p:nvSpPr>
          <p:cNvPr id="20484" name="AutoShape 4" descr="“La educación transforma”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/>
          </a:p>
        </p:txBody>
      </p:sp>
      <p:sp>
        <p:nvSpPr>
          <p:cNvPr id="20487" name="AutoShape 7" descr="Educacion de Jovenes y Adultos Sector Minero - Home | Faceboo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/>
          </a:p>
        </p:txBody>
      </p:sp>
      <p:sp>
        <p:nvSpPr>
          <p:cNvPr id="20489" name="AutoShape 9" descr="Educacion de Jovenes y Adultos Sector Minero - Home | Faceboo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/>
          </a:p>
        </p:txBody>
      </p:sp>
      <p:pic>
        <p:nvPicPr>
          <p:cNvPr id="20492" name="Picture 12" descr="Estos son los 5 ejes de la Estrategia Nacional de Fortalecimiento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651" y="1358064"/>
            <a:ext cx="1941701" cy="12144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0494" name="AutoShape 14" descr="LA EDUCACION DE JOVENES Y ADULTOS | Este sitio es acerca de la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/>
          </a:p>
        </p:txBody>
      </p:sp>
      <p:pic>
        <p:nvPicPr>
          <p:cNvPr id="20496" name="Picture 16" descr="LA EDUCACION DE JOVENES Y ADULTOS | Este sitio es acerca de la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651" y="3235314"/>
            <a:ext cx="2537131" cy="10001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0498" name="Picture 18" descr="Alfabetizació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651" y="4679367"/>
            <a:ext cx="1857388" cy="14114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graphicFrame>
        <p:nvGraphicFramePr>
          <p:cNvPr id="28" name="Diagrama 27"/>
          <p:cNvGraphicFramePr/>
          <p:nvPr>
            <p:extLst/>
          </p:nvPr>
        </p:nvGraphicFramePr>
        <p:xfrm>
          <a:off x="3194754" y="1246831"/>
          <a:ext cx="8298426" cy="558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Rectángulo 4"/>
          <p:cNvSpPr/>
          <p:nvPr/>
        </p:nvSpPr>
        <p:spPr>
          <a:xfrm>
            <a:off x="1831975" y="289657"/>
            <a:ext cx="802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s-NI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 de Fortalecimiento del Programa de Educación de Adultos en conjunto con INATEC </a:t>
            </a:r>
          </a:p>
        </p:txBody>
      </p:sp>
    </p:spTree>
    <p:extLst>
      <p:ext uri="{BB962C8B-B14F-4D97-AF65-F5344CB8AC3E}">
        <p14:creationId xmlns:p14="http://schemas.microsoft.com/office/powerpoint/2010/main" val="173010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3553D1C-46A4-4CB7-B814-60767121A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031284" y="0"/>
            <a:ext cx="316071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9" y="650312"/>
            <a:ext cx="8902373" cy="527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s-NI" smtClean="0"/>
              <a:pPr algn="r"/>
              <a:t>2</a:t>
            </a:fld>
            <a:endParaRPr lang="es-NI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309274208"/>
              </p:ext>
            </p:extLst>
          </p:nvPr>
        </p:nvGraphicFramePr>
        <p:xfrm>
          <a:off x="3501557" y="1647966"/>
          <a:ext cx="8070684" cy="4857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1799772" y="196586"/>
            <a:ext cx="8592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598" indent="0" algn="ctr">
              <a:buNone/>
            </a:pPr>
            <a:r>
              <a:rPr lang="es-ES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ACCIONES PARA ATENCION Y CONTINUIDAD EDUCATIVA, ORIENTADAS A APRENDIZAJES:</a:t>
            </a:r>
          </a:p>
        </p:txBody>
      </p:sp>
      <p:pic>
        <p:nvPicPr>
          <p:cNvPr id="5" name="Marcador de contenido 6">
            <a:extLst>
              <a:ext uri="{FF2B5EF4-FFF2-40B4-BE49-F238E27FC236}">
                <a16:creationId xmlns:a16="http://schemas.microsoft.com/office/drawing/2014/main" xmlns="" id="{68257CEC-7E6C-4185-9DAB-9E55C1A6A5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194" y="1143697"/>
            <a:ext cx="3957735" cy="522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4F00D2E3-BF35-4EED-8439-6B853FE54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005" y="1247626"/>
            <a:ext cx="6729145" cy="5610374"/>
          </a:xfrm>
          <a:prstGeom prst="rect">
            <a:avLst/>
          </a:prstGeom>
        </p:spPr>
      </p:pic>
      <p:sp>
        <p:nvSpPr>
          <p:cNvPr id="41" name="Rectángulo 40"/>
          <p:cNvSpPr/>
          <p:nvPr/>
        </p:nvSpPr>
        <p:spPr>
          <a:xfrm>
            <a:off x="5259005" y="1423958"/>
            <a:ext cx="32441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NI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Promoción del lavado correcto de manos</a:t>
            </a:r>
          </a:p>
        </p:txBody>
      </p:sp>
      <p:sp>
        <p:nvSpPr>
          <p:cNvPr id="42" name="Rectángulo 41"/>
          <p:cNvSpPr/>
          <p:nvPr/>
        </p:nvSpPr>
        <p:spPr>
          <a:xfrm>
            <a:off x="5259005" y="2980271"/>
            <a:ext cx="5220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NI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Promoción con las Familias de prácticas higiénicas desde el hogar</a:t>
            </a:r>
            <a:endParaRPr lang="es-NI" sz="1600" b="1" dirty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Calibri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5294762" y="4580017"/>
            <a:ext cx="49226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NI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Capacitación de Docentes en instalación de hábitos  para el cuido de la salud </a:t>
            </a:r>
          </a:p>
        </p:txBody>
      </p:sp>
      <p:sp>
        <p:nvSpPr>
          <p:cNvPr id="44" name="Rectángulo 43"/>
          <p:cNvSpPr/>
          <p:nvPr/>
        </p:nvSpPr>
        <p:spPr>
          <a:xfrm>
            <a:off x="5223544" y="2180398"/>
            <a:ext cx="39333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NI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Limpieza permanente y </a:t>
            </a:r>
            <a:r>
              <a:rPr lang="es-NI" sz="1600" b="1" dirty="0" err="1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sanitización</a:t>
            </a:r>
            <a:r>
              <a:rPr lang="es-NI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de los Centros Escolares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5294762" y="3780144"/>
            <a:ext cx="48869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NI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Comités de alimentación escolar capacitados en Protocolo de Bioseguridad</a:t>
            </a:r>
            <a:endParaRPr lang="es-NI" sz="1600" b="1" dirty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Calibri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5294762" y="5379890"/>
            <a:ext cx="49744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1400"/>
            </a:pPr>
            <a:r>
              <a:rPr lang="es-NI" sz="1600" b="1" dirty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Entrega de kits de limpieza e higiene a Escuelas</a:t>
            </a:r>
          </a:p>
        </p:txBody>
      </p:sp>
      <p:sp>
        <p:nvSpPr>
          <p:cNvPr id="47" name="Rectángulo 46"/>
          <p:cNvSpPr/>
          <p:nvPr/>
        </p:nvSpPr>
        <p:spPr>
          <a:xfrm>
            <a:off x="5294762" y="6038766"/>
            <a:ext cx="61490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400"/>
            </a:pPr>
            <a:r>
              <a:rPr lang="es-NI" sz="1600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Fortalecimiento a Maestros en uso de tecnologías,</a:t>
            </a:r>
          </a:p>
          <a:p>
            <a:pPr lvl="0">
              <a:buSzPts val="1400"/>
            </a:pPr>
            <a:r>
              <a:rPr lang="es-NI" sz="1600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Adecuación curricular, evaluación formativa y </a:t>
            </a:r>
          </a:p>
          <a:p>
            <a:pPr lvl="0">
              <a:buSzPts val="1400"/>
            </a:pPr>
            <a:r>
              <a:rPr lang="es-NI" sz="1600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plataformas Educativas   </a:t>
            </a:r>
            <a:endParaRPr lang="es-NI" sz="1600" b="1" dirty="0">
              <a:solidFill>
                <a:schemeClr val="tx1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1745473" y="208440"/>
            <a:ext cx="9509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Plan </a:t>
            </a:r>
            <a:r>
              <a:rPr lang="es-NI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</a:t>
            </a:r>
            <a:r>
              <a:rPr lang="es-E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Educación preventiva para el cuido de la salud, generando prácticas y hábitos para la </a:t>
            </a:r>
            <a:r>
              <a:rPr lang="es-ES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vida</a:t>
            </a:r>
            <a:endParaRPr lang="es-NI" sz="2400" dirty="0">
              <a:solidFill>
                <a:schemeClr val="bg1"/>
              </a:solidFill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66" y="2008733"/>
            <a:ext cx="4082801" cy="2863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7676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36800" y="301953"/>
            <a:ext cx="7997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sz="20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TELE-CLASES SEMANALES PARA AFIANZAMIENTO ESCOLAR  Y VINCULO CON EL PROCESO EDUCATIVOS DURANTE EL II SEMESTRE LOS FINES DE SEMANA</a:t>
            </a:r>
            <a:endParaRPr lang="es-NI" sz="2000" b="1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D1309B7-24EE-46BA-8681-27F38CE49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99" y="1985818"/>
            <a:ext cx="5355773" cy="46211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D1309B7-24EE-46BA-8681-27F38CE49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485" y="1889815"/>
            <a:ext cx="5275944" cy="471418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336800" y="2447800"/>
            <a:ext cx="35995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400"/>
            </a:pP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Iniciaron en receso escolar y continúan; 4 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fines de semana consecutivos de tele-clases </a:t>
            </a: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desde del 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24 de julio</a:t>
            </a:r>
          </a:p>
        </p:txBody>
      </p:sp>
      <p:sp>
        <p:nvSpPr>
          <p:cNvPr id="9" name="Rectángulo 8"/>
          <p:cNvSpPr/>
          <p:nvPr/>
        </p:nvSpPr>
        <p:spPr>
          <a:xfrm>
            <a:off x="7692572" y="2558145"/>
            <a:ext cx="3599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400"/>
            </a:pP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Viernes, sábados y domingos por televisión, </a:t>
            </a:r>
            <a:r>
              <a:rPr lang="es-ES" sz="1800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redes sociales </a:t>
            </a:r>
            <a:r>
              <a:rPr lang="es-ES" sz="18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y plataformas educativas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336800" y="5089398"/>
            <a:ext cx="3124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400"/>
            </a:pPr>
            <a:r>
              <a:rPr lang="es-NI" sz="18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Con ejercicios prácticos y tareas a realizar desde el hogar 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7692572" y="4950898"/>
            <a:ext cx="35850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400"/>
            </a:pPr>
            <a:r>
              <a:rPr lang="es-NI" sz="18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Catalizadoras de los contenidos de estudio desarrollados en las aulas de clase </a:t>
            </a:r>
          </a:p>
        </p:txBody>
      </p:sp>
    </p:spTree>
    <p:extLst>
      <p:ext uri="{BB962C8B-B14F-4D97-AF65-F5344CB8AC3E}">
        <p14:creationId xmlns:p14="http://schemas.microsoft.com/office/powerpoint/2010/main" val="23278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redondeado 12"/>
          <p:cNvSpPr/>
          <p:nvPr/>
        </p:nvSpPr>
        <p:spPr>
          <a:xfrm>
            <a:off x="647112" y="1665658"/>
            <a:ext cx="7104186" cy="10304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NI" b="1" dirty="0" smtClean="0"/>
          </a:p>
          <a:p>
            <a:pPr algn="ctr"/>
            <a:r>
              <a:rPr lang="es-NI" sz="1800" b="1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Plataforma </a:t>
            </a:r>
            <a:r>
              <a:rPr lang="es-NI" sz="1800" b="1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web del MINED y </a:t>
            </a:r>
            <a:r>
              <a:rPr lang="es-NI" sz="1800" b="1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canal YouTube</a:t>
            </a:r>
            <a:r>
              <a:rPr lang="es-NI" sz="1800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s-NI" sz="1800" dirty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con tele-clases, programas educativos y clases de reforzamiento de matemática para Educación </a:t>
            </a:r>
            <a:r>
              <a:rPr lang="es-NI" sz="1800" dirty="0" smtClean="0">
                <a:solidFill>
                  <a:schemeClr val="accent6">
                    <a:lumMod val="50000"/>
                  </a:schemeClr>
                </a:solidFill>
                <a:latin typeface="Arial Rounded MT Bold" panose="020F0704030504030204" pitchFamily="34" charset="0"/>
              </a:rPr>
              <a:t>Secundaria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22" name="Rectángulo redondeado 21"/>
          <p:cNvSpPr/>
          <p:nvPr/>
        </p:nvSpPr>
        <p:spPr>
          <a:xfrm>
            <a:off x="647112" y="3019860"/>
            <a:ext cx="6949441" cy="10322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NI" sz="1900" b="1" dirty="0" smtClean="0">
              <a:latin typeface="Arial Rounded MT Bold" panose="020F0704030504030204" pitchFamily="34" charset="0"/>
            </a:endParaRPr>
          </a:p>
          <a:p>
            <a:pPr algn="ctr"/>
            <a:r>
              <a:rPr lang="es-NI" sz="1900" b="1" dirty="0">
                <a:latin typeface="Arial Rounded MT Bold" panose="020F0704030504030204" pitchFamily="34" charset="0"/>
              </a:rPr>
              <a:t>Aplicaciones de libros de texto digitales</a:t>
            </a:r>
            <a:r>
              <a:rPr lang="es-NI" sz="1900" dirty="0">
                <a:latin typeface="Arial Rounded MT Bold" panose="020F0704030504030204" pitchFamily="34" charset="0"/>
              </a:rPr>
              <a:t> de todas las asignaturas de Primaria y </a:t>
            </a:r>
            <a:r>
              <a:rPr lang="es-NI" sz="1900" dirty="0" smtClean="0">
                <a:latin typeface="Arial Rounded MT Bold" panose="020F0704030504030204" pitchFamily="34" charset="0"/>
              </a:rPr>
              <a:t>Secundaria</a:t>
            </a:r>
            <a:endParaRPr lang="en-US" sz="1900" dirty="0">
              <a:latin typeface="Arial Rounded MT Bold" panose="020F070403050403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23" name="Rectángulo 22"/>
          <p:cNvSpPr/>
          <p:nvPr/>
        </p:nvSpPr>
        <p:spPr>
          <a:xfrm>
            <a:off x="767243" y="304727"/>
            <a:ext cx="10847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sz="2400" dirty="0">
                <a:solidFill>
                  <a:schemeClr val="bg1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Inventario de recursos educativos </a:t>
            </a:r>
            <a:r>
              <a:rPr lang="es-NI" sz="24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complementarios disponibles </a:t>
            </a:r>
            <a:r>
              <a:rPr lang="es-NI" sz="2400" dirty="0">
                <a:solidFill>
                  <a:schemeClr val="bg1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 la Comunidad </a:t>
            </a:r>
            <a:r>
              <a:rPr lang="es-NI" sz="24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Educativa</a:t>
            </a:r>
            <a:endParaRPr lang="en-US" sz="2400" dirty="0">
              <a:solidFill>
                <a:schemeClr val="bg1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ángulo redondeado 23"/>
          <p:cNvSpPr/>
          <p:nvPr/>
        </p:nvSpPr>
        <p:spPr>
          <a:xfrm>
            <a:off x="647111" y="4280952"/>
            <a:ext cx="6949441" cy="103222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900" b="1" dirty="0">
              <a:solidFill>
                <a:schemeClr val="dk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s-NI" sz="2000" b="1" dirty="0">
                <a:solidFill>
                  <a:schemeClr val="dk1"/>
                </a:solidFill>
                <a:latin typeface="Arial Rounded MT Bold" panose="020F0704030504030204" pitchFamily="34" charset="0"/>
              </a:rPr>
              <a:t>Acceso a </a:t>
            </a:r>
            <a:r>
              <a:rPr lang="es-NI" sz="2000" b="1" dirty="0" smtClean="0">
                <a:solidFill>
                  <a:schemeClr val="dk1"/>
                </a:solidFill>
                <a:latin typeface="Arial Rounded MT Bold" panose="020F0704030504030204" pitchFamily="34" charset="0"/>
              </a:rPr>
              <a:t>materiales y guías </a:t>
            </a:r>
            <a:r>
              <a:rPr lang="es-NI" sz="2000" b="1" dirty="0">
                <a:solidFill>
                  <a:schemeClr val="dk1"/>
                </a:solidFill>
                <a:latin typeface="Arial Rounded MT Bold" panose="020F0704030504030204" pitchFamily="34" charset="0"/>
              </a:rPr>
              <a:t>de </a:t>
            </a:r>
            <a:r>
              <a:rPr lang="es-NI" sz="2000" b="1" dirty="0" smtClean="0">
                <a:solidFill>
                  <a:schemeClr val="dk1"/>
                </a:solidFill>
                <a:latin typeface="Arial Rounded MT Bold" panose="020F0704030504030204" pitchFamily="34" charset="0"/>
              </a:rPr>
              <a:t>aprendizaje</a:t>
            </a:r>
            <a:endParaRPr lang="en-US" sz="2000" b="1" dirty="0">
              <a:solidFill>
                <a:schemeClr val="dk1"/>
              </a:solidFill>
              <a:latin typeface="Arial Rounded MT Bold" panose="020F0704030504030204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25" name="Rectángulo redondeado 24"/>
          <p:cNvSpPr/>
          <p:nvPr/>
        </p:nvSpPr>
        <p:spPr>
          <a:xfrm>
            <a:off x="647111" y="5542044"/>
            <a:ext cx="6949441" cy="103222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sz="1800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s-NI" sz="1800" b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Plataformas Internacionales </a:t>
            </a:r>
            <a:r>
              <a:rPr lang="es-NI" sz="18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con </a:t>
            </a:r>
            <a:r>
              <a:rPr lang="es-NI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acceso a recursos multimedia para </a:t>
            </a:r>
            <a:r>
              <a:rPr lang="es-NI" sz="18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investigaciones</a:t>
            </a:r>
            <a:r>
              <a:rPr lang="es-NI" sz="18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en todas las </a:t>
            </a:r>
            <a:r>
              <a:rPr lang="es-NI" sz="18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asignaturas</a:t>
            </a:r>
            <a:endParaRPr lang="en-US"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s-NI" sz="18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 </a:t>
            </a:r>
            <a:endParaRPr lang="en-US"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algn="ctr"/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933" y="1930073"/>
            <a:ext cx="3585771" cy="2616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Google Shape;38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785" y="136609"/>
            <a:ext cx="836651" cy="91145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543;p39"/>
          <p:cNvSpPr/>
          <p:nvPr/>
        </p:nvSpPr>
        <p:spPr>
          <a:xfrm>
            <a:off x="8566893" y="5354356"/>
            <a:ext cx="447411" cy="747636"/>
          </a:xfrm>
          <a:custGeom>
            <a:avLst/>
            <a:gdLst/>
            <a:ahLst/>
            <a:cxnLst/>
            <a:rect l="l" t="t" r="r" b="b"/>
            <a:pathLst>
              <a:path w="16022" h="20565" extrusionOk="0">
                <a:moveTo>
                  <a:pt x="14434" y="1588"/>
                </a:moveTo>
                <a:lnTo>
                  <a:pt x="14434" y="17683"/>
                </a:lnTo>
                <a:lnTo>
                  <a:pt x="1588" y="17683"/>
                </a:lnTo>
                <a:lnTo>
                  <a:pt x="1588" y="1588"/>
                </a:lnTo>
                <a:close/>
                <a:moveTo>
                  <a:pt x="8011" y="18293"/>
                </a:moveTo>
                <a:lnTo>
                  <a:pt x="8182" y="18318"/>
                </a:lnTo>
                <a:lnTo>
                  <a:pt x="8328" y="18366"/>
                </a:lnTo>
                <a:lnTo>
                  <a:pt x="8475" y="18440"/>
                </a:lnTo>
                <a:lnTo>
                  <a:pt x="8597" y="18537"/>
                </a:lnTo>
                <a:lnTo>
                  <a:pt x="8695" y="18660"/>
                </a:lnTo>
                <a:lnTo>
                  <a:pt x="8768" y="18806"/>
                </a:lnTo>
                <a:lnTo>
                  <a:pt x="8817" y="18953"/>
                </a:lnTo>
                <a:lnTo>
                  <a:pt x="8841" y="19124"/>
                </a:lnTo>
                <a:lnTo>
                  <a:pt x="8817" y="19295"/>
                </a:lnTo>
                <a:lnTo>
                  <a:pt x="8768" y="19441"/>
                </a:lnTo>
                <a:lnTo>
                  <a:pt x="8695" y="19588"/>
                </a:lnTo>
                <a:lnTo>
                  <a:pt x="8597" y="19710"/>
                </a:lnTo>
                <a:lnTo>
                  <a:pt x="8475" y="19807"/>
                </a:lnTo>
                <a:lnTo>
                  <a:pt x="8328" y="19881"/>
                </a:lnTo>
                <a:lnTo>
                  <a:pt x="8182" y="19930"/>
                </a:lnTo>
                <a:lnTo>
                  <a:pt x="8011" y="19954"/>
                </a:lnTo>
                <a:lnTo>
                  <a:pt x="7840" y="19930"/>
                </a:lnTo>
                <a:lnTo>
                  <a:pt x="7693" y="19881"/>
                </a:lnTo>
                <a:lnTo>
                  <a:pt x="7547" y="19807"/>
                </a:lnTo>
                <a:lnTo>
                  <a:pt x="7425" y="19710"/>
                </a:lnTo>
                <a:lnTo>
                  <a:pt x="7327" y="19588"/>
                </a:lnTo>
                <a:lnTo>
                  <a:pt x="7254" y="19441"/>
                </a:lnTo>
                <a:lnTo>
                  <a:pt x="7205" y="19295"/>
                </a:lnTo>
                <a:lnTo>
                  <a:pt x="7181" y="19124"/>
                </a:lnTo>
                <a:lnTo>
                  <a:pt x="7205" y="18953"/>
                </a:lnTo>
                <a:lnTo>
                  <a:pt x="7254" y="18806"/>
                </a:lnTo>
                <a:lnTo>
                  <a:pt x="7327" y="18660"/>
                </a:lnTo>
                <a:lnTo>
                  <a:pt x="7425" y="18537"/>
                </a:lnTo>
                <a:lnTo>
                  <a:pt x="7547" y="18440"/>
                </a:lnTo>
                <a:lnTo>
                  <a:pt x="7693" y="18366"/>
                </a:lnTo>
                <a:lnTo>
                  <a:pt x="7840" y="18318"/>
                </a:lnTo>
                <a:lnTo>
                  <a:pt x="8011" y="18293"/>
                </a:lnTo>
                <a:close/>
                <a:moveTo>
                  <a:pt x="1270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7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7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70" y="20565"/>
                </a:lnTo>
                <a:lnTo>
                  <a:pt x="14752" y="20565"/>
                </a:lnTo>
                <a:lnTo>
                  <a:pt x="14996" y="20540"/>
                </a:lnTo>
                <a:lnTo>
                  <a:pt x="15240" y="20467"/>
                </a:lnTo>
                <a:lnTo>
                  <a:pt x="15460" y="20345"/>
                </a:lnTo>
                <a:lnTo>
                  <a:pt x="15655" y="20198"/>
                </a:lnTo>
                <a:lnTo>
                  <a:pt x="15802" y="20003"/>
                </a:lnTo>
                <a:lnTo>
                  <a:pt x="15924" y="19783"/>
                </a:lnTo>
                <a:lnTo>
                  <a:pt x="15997" y="19539"/>
                </a:lnTo>
                <a:lnTo>
                  <a:pt x="16022" y="19270"/>
                </a:lnTo>
                <a:lnTo>
                  <a:pt x="16022" y="1295"/>
                </a:lnTo>
                <a:lnTo>
                  <a:pt x="15997" y="1026"/>
                </a:lnTo>
                <a:lnTo>
                  <a:pt x="15924" y="782"/>
                </a:lnTo>
                <a:lnTo>
                  <a:pt x="15802" y="562"/>
                </a:lnTo>
                <a:lnTo>
                  <a:pt x="15655" y="367"/>
                </a:lnTo>
                <a:lnTo>
                  <a:pt x="15460" y="220"/>
                </a:lnTo>
                <a:lnTo>
                  <a:pt x="15240" y="98"/>
                </a:lnTo>
                <a:lnTo>
                  <a:pt x="14996" y="25"/>
                </a:lnTo>
                <a:lnTo>
                  <a:pt x="14752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8" name="Google Shape;545;p39"/>
          <p:cNvGrpSpPr/>
          <p:nvPr/>
        </p:nvGrpSpPr>
        <p:grpSpPr>
          <a:xfrm>
            <a:off x="10569841" y="5354356"/>
            <a:ext cx="755220" cy="739256"/>
            <a:chOff x="2583325" y="2972875"/>
            <a:chExt cx="462850" cy="445750"/>
          </a:xfrm>
        </p:grpSpPr>
        <p:sp>
          <p:nvSpPr>
            <p:cNvPr id="19" name="Google Shape;546;p39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47;p39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543;p39"/>
          <p:cNvSpPr/>
          <p:nvPr/>
        </p:nvSpPr>
        <p:spPr>
          <a:xfrm>
            <a:off x="9476922" y="5341257"/>
            <a:ext cx="615093" cy="752355"/>
          </a:xfrm>
          <a:custGeom>
            <a:avLst/>
            <a:gdLst/>
            <a:ahLst/>
            <a:cxnLst/>
            <a:rect l="l" t="t" r="r" b="b"/>
            <a:pathLst>
              <a:path w="16022" h="20565" extrusionOk="0">
                <a:moveTo>
                  <a:pt x="14434" y="1588"/>
                </a:moveTo>
                <a:lnTo>
                  <a:pt x="14434" y="17683"/>
                </a:lnTo>
                <a:lnTo>
                  <a:pt x="1588" y="17683"/>
                </a:lnTo>
                <a:lnTo>
                  <a:pt x="1588" y="1588"/>
                </a:lnTo>
                <a:close/>
                <a:moveTo>
                  <a:pt x="8011" y="18293"/>
                </a:moveTo>
                <a:lnTo>
                  <a:pt x="8182" y="18318"/>
                </a:lnTo>
                <a:lnTo>
                  <a:pt x="8328" y="18366"/>
                </a:lnTo>
                <a:lnTo>
                  <a:pt x="8475" y="18440"/>
                </a:lnTo>
                <a:lnTo>
                  <a:pt x="8597" y="18537"/>
                </a:lnTo>
                <a:lnTo>
                  <a:pt x="8695" y="18660"/>
                </a:lnTo>
                <a:lnTo>
                  <a:pt x="8768" y="18806"/>
                </a:lnTo>
                <a:lnTo>
                  <a:pt x="8817" y="18953"/>
                </a:lnTo>
                <a:lnTo>
                  <a:pt x="8841" y="19124"/>
                </a:lnTo>
                <a:lnTo>
                  <a:pt x="8817" y="19295"/>
                </a:lnTo>
                <a:lnTo>
                  <a:pt x="8768" y="19441"/>
                </a:lnTo>
                <a:lnTo>
                  <a:pt x="8695" y="19588"/>
                </a:lnTo>
                <a:lnTo>
                  <a:pt x="8597" y="19710"/>
                </a:lnTo>
                <a:lnTo>
                  <a:pt x="8475" y="19807"/>
                </a:lnTo>
                <a:lnTo>
                  <a:pt x="8328" y="19881"/>
                </a:lnTo>
                <a:lnTo>
                  <a:pt x="8182" y="19930"/>
                </a:lnTo>
                <a:lnTo>
                  <a:pt x="8011" y="19954"/>
                </a:lnTo>
                <a:lnTo>
                  <a:pt x="7840" y="19930"/>
                </a:lnTo>
                <a:lnTo>
                  <a:pt x="7693" y="19881"/>
                </a:lnTo>
                <a:lnTo>
                  <a:pt x="7547" y="19807"/>
                </a:lnTo>
                <a:lnTo>
                  <a:pt x="7425" y="19710"/>
                </a:lnTo>
                <a:lnTo>
                  <a:pt x="7327" y="19588"/>
                </a:lnTo>
                <a:lnTo>
                  <a:pt x="7254" y="19441"/>
                </a:lnTo>
                <a:lnTo>
                  <a:pt x="7205" y="19295"/>
                </a:lnTo>
                <a:lnTo>
                  <a:pt x="7181" y="19124"/>
                </a:lnTo>
                <a:lnTo>
                  <a:pt x="7205" y="18953"/>
                </a:lnTo>
                <a:lnTo>
                  <a:pt x="7254" y="18806"/>
                </a:lnTo>
                <a:lnTo>
                  <a:pt x="7327" y="18660"/>
                </a:lnTo>
                <a:lnTo>
                  <a:pt x="7425" y="18537"/>
                </a:lnTo>
                <a:lnTo>
                  <a:pt x="7547" y="18440"/>
                </a:lnTo>
                <a:lnTo>
                  <a:pt x="7693" y="18366"/>
                </a:lnTo>
                <a:lnTo>
                  <a:pt x="7840" y="18318"/>
                </a:lnTo>
                <a:lnTo>
                  <a:pt x="8011" y="18293"/>
                </a:lnTo>
                <a:close/>
                <a:moveTo>
                  <a:pt x="1270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7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7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70" y="20565"/>
                </a:lnTo>
                <a:lnTo>
                  <a:pt x="14752" y="20565"/>
                </a:lnTo>
                <a:lnTo>
                  <a:pt x="14996" y="20540"/>
                </a:lnTo>
                <a:lnTo>
                  <a:pt x="15240" y="20467"/>
                </a:lnTo>
                <a:lnTo>
                  <a:pt x="15460" y="20345"/>
                </a:lnTo>
                <a:lnTo>
                  <a:pt x="15655" y="20198"/>
                </a:lnTo>
                <a:lnTo>
                  <a:pt x="15802" y="20003"/>
                </a:lnTo>
                <a:lnTo>
                  <a:pt x="15924" y="19783"/>
                </a:lnTo>
                <a:lnTo>
                  <a:pt x="15997" y="19539"/>
                </a:lnTo>
                <a:lnTo>
                  <a:pt x="16022" y="19270"/>
                </a:lnTo>
                <a:lnTo>
                  <a:pt x="16022" y="1295"/>
                </a:lnTo>
                <a:lnTo>
                  <a:pt x="15997" y="1026"/>
                </a:lnTo>
                <a:lnTo>
                  <a:pt x="15924" y="782"/>
                </a:lnTo>
                <a:lnTo>
                  <a:pt x="15802" y="562"/>
                </a:lnTo>
                <a:lnTo>
                  <a:pt x="15655" y="367"/>
                </a:lnTo>
                <a:lnTo>
                  <a:pt x="15460" y="220"/>
                </a:lnTo>
                <a:lnTo>
                  <a:pt x="15240" y="98"/>
                </a:lnTo>
                <a:lnTo>
                  <a:pt x="14996" y="25"/>
                </a:lnTo>
                <a:lnTo>
                  <a:pt x="14752" y="0"/>
                </a:ln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NI" dirty="0" smtClean="0"/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11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51709" y="726906"/>
            <a:ext cx="43701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PROCESO EDUCATIVO CENTRADO EN EL ESTUDIANTE, ORIENTADO A APRENDIZAJES; CAPACITACIÓN DE DOCENTES, ACOMPAÑANDO PROTAGONISMO DE FAMILIAS</a:t>
            </a:r>
            <a:endParaRPr lang="es-ES" sz="2000" dirty="0">
              <a:solidFill>
                <a:schemeClr val="bg1"/>
              </a:solidFill>
            </a:endParaRPr>
          </a:p>
        </p:txBody>
      </p:sp>
      <p:grpSp>
        <p:nvGrpSpPr>
          <p:cNvPr id="5" name="Google Shape;455;p39"/>
          <p:cNvGrpSpPr/>
          <p:nvPr/>
        </p:nvGrpSpPr>
        <p:grpSpPr>
          <a:xfrm>
            <a:off x="2435696" y="2738191"/>
            <a:ext cx="684875" cy="536281"/>
            <a:chOff x="1926350" y="995225"/>
            <a:chExt cx="428650" cy="356600"/>
          </a:xfrm>
        </p:grpSpPr>
        <p:sp>
          <p:nvSpPr>
            <p:cNvPr id="6" name="Google Shape;456;p39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57;p39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58;p39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59;p39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481;p39"/>
          <p:cNvGrpSpPr/>
          <p:nvPr/>
        </p:nvGrpSpPr>
        <p:grpSpPr>
          <a:xfrm>
            <a:off x="3643968" y="2696912"/>
            <a:ext cx="511633" cy="537143"/>
            <a:chOff x="1922075" y="1629000"/>
            <a:chExt cx="437200" cy="437200"/>
          </a:xfrm>
        </p:grpSpPr>
        <p:sp>
          <p:nvSpPr>
            <p:cNvPr id="11" name="Google Shape;482;p39"/>
            <p:cNvSpPr/>
            <p:nvPr/>
          </p:nvSpPr>
          <p:spPr>
            <a:xfrm>
              <a:off x="2208425" y="1629000"/>
              <a:ext cx="150850" cy="150850"/>
            </a:xfrm>
            <a:custGeom>
              <a:avLst/>
              <a:gdLst/>
              <a:ahLst/>
              <a:cxnLst/>
              <a:rect l="l" t="t" r="r" b="b"/>
              <a:pathLst>
                <a:path w="6034" h="6034" extrusionOk="0">
                  <a:moveTo>
                    <a:pt x="2004" y="1"/>
                  </a:moveTo>
                  <a:lnTo>
                    <a:pt x="1881" y="25"/>
                  </a:lnTo>
                  <a:lnTo>
                    <a:pt x="1784" y="50"/>
                  </a:lnTo>
                  <a:lnTo>
                    <a:pt x="1686" y="98"/>
                  </a:lnTo>
                  <a:lnTo>
                    <a:pt x="1588" y="172"/>
                  </a:lnTo>
                  <a:lnTo>
                    <a:pt x="1" y="1784"/>
                  </a:lnTo>
                  <a:lnTo>
                    <a:pt x="4251" y="6033"/>
                  </a:lnTo>
                  <a:lnTo>
                    <a:pt x="5862" y="4446"/>
                  </a:lnTo>
                  <a:lnTo>
                    <a:pt x="5936" y="4348"/>
                  </a:lnTo>
                  <a:lnTo>
                    <a:pt x="5985" y="4250"/>
                  </a:lnTo>
                  <a:lnTo>
                    <a:pt x="6009" y="4153"/>
                  </a:lnTo>
                  <a:lnTo>
                    <a:pt x="6033" y="4031"/>
                  </a:lnTo>
                  <a:lnTo>
                    <a:pt x="6009" y="3933"/>
                  </a:lnTo>
                  <a:lnTo>
                    <a:pt x="5985" y="3811"/>
                  </a:lnTo>
                  <a:lnTo>
                    <a:pt x="5936" y="3713"/>
                  </a:lnTo>
                  <a:lnTo>
                    <a:pt x="5862" y="3615"/>
                  </a:lnTo>
                  <a:lnTo>
                    <a:pt x="2419" y="172"/>
                  </a:lnTo>
                  <a:lnTo>
                    <a:pt x="2321" y="98"/>
                  </a:lnTo>
                  <a:lnTo>
                    <a:pt x="2223" y="50"/>
                  </a:lnTo>
                  <a:lnTo>
                    <a:pt x="2101" y="25"/>
                  </a:lnTo>
                  <a:lnTo>
                    <a:pt x="2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83;p39"/>
            <p:cNvSpPr/>
            <p:nvPr/>
          </p:nvSpPr>
          <p:spPr>
            <a:xfrm>
              <a:off x="1922075" y="1686400"/>
              <a:ext cx="379800" cy="379800"/>
            </a:xfrm>
            <a:custGeom>
              <a:avLst/>
              <a:gdLst/>
              <a:ahLst/>
              <a:cxnLst/>
              <a:rect l="l" t="t" r="r" b="b"/>
              <a:pathLst>
                <a:path w="15192" h="15192" extrusionOk="0">
                  <a:moveTo>
                    <a:pt x="1100" y="10527"/>
                  </a:moveTo>
                  <a:lnTo>
                    <a:pt x="4665" y="14093"/>
                  </a:lnTo>
                  <a:lnTo>
                    <a:pt x="4616" y="14117"/>
                  </a:lnTo>
                  <a:lnTo>
                    <a:pt x="1979" y="14508"/>
                  </a:lnTo>
                  <a:lnTo>
                    <a:pt x="684" y="13213"/>
                  </a:lnTo>
                  <a:lnTo>
                    <a:pt x="1075" y="10576"/>
                  </a:lnTo>
                  <a:lnTo>
                    <a:pt x="1100" y="10527"/>
                  </a:lnTo>
                  <a:close/>
                  <a:moveTo>
                    <a:pt x="10918" y="1"/>
                  </a:moveTo>
                  <a:lnTo>
                    <a:pt x="758" y="10185"/>
                  </a:lnTo>
                  <a:lnTo>
                    <a:pt x="684" y="10258"/>
                  </a:lnTo>
                  <a:lnTo>
                    <a:pt x="636" y="10332"/>
                  </a:lnTo>
                  <a:lnTo>
                    <a:pt x="611" y="10405"/>
                  </a:lnTo>
                  <a:lnTo>
                    <a:pt x="587" y="10502"/>
                  </a:lnTo>
                  <a:lnTo>
                    <a:pt x="1" y="14532"/>
                  </a:lnTo>
                  <a:lnTo>
                    <a:pt x="1" y="14654"/>
                  </a:lnTo>
                  <a:lnTo>
                    <a:pt x="25" y="14801"/>
                  </a:lnTo>
                  <a:lnTo>
                    <a:pt x="98" y="14923"/>
                  </a:lnTo>
                  <a:lnTo>
                    <a:pt x="171" y="15021"/>
                  </a:lnTo>
                  <a:lnTo>
                    <a:pt x="269" y="15094"/>
                  </a:lnTo>
                  <a:lnTo>
                    <a:pt x="367" y="15143"/>
                  </a:lnTo>
                  <a:lnTo>
                    <a:pt x="465" y="15167"/>
                  </a:lnTo>
                  <a:lnTo>
                    <a:pt x="587" y="15192"/>
                  </a:lnTo>
                  <a:lnTo>
                    <a:pt x="660" y="15192"/>
                  </a:lnTo>
                  <a:lnTo>
                    <a:pt x="4690" y="14606"/>
                  </a:lnTo>
                  <a:lnTo>
                    <a:pt x="4861" y="14557"/>
                  </a:lnTo>
                  <a:lnTo>
                    <a:pt x="4934" y="14508"/>
                  </a:lnTo>
                  <a:lnTo>
                    <a:pt x="5007" y="14435"/>
                  </a:lnTo>
                  <a:lnTo>
                    <a:pt x="15192" y="4275"/>
                  </a:lnTo>
                  <a:lnTo>
                    <a:pt x="13970" y="3053"/>
                  </a:lnTo>
                  <a:lnTo>
                    <a:pt x="4152" y="12872"/>
                  </a:lnTo>
                  <a:lnTo>
                    <a:pt x="3810" y="12530"/>
                  </a:lnTo>
                  <a:lnTo>
                    <a:pt x="13629" y="2712"/>
                  </a:lnTo>
                  <a:lnTo>
                    <a:pt x="12481" y="1564"/>
                  </a:lnTo>
                  <a:lnTo>
                    <a:pt x="2663" y="11382"/>
                  </a:lnTo>
                  <a:lnTo>
                    <a:pt x="2321" y="11040"/>
                  </a:lnTo>
                  <a:lnTo>
                    <a:pt x="12139" y="1222"/>
                  </a:lnTo>
                  <a:lnTo>
                    <a:pt x="109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Elipse 12"/>
          <p:cNvSpPr/>
          <p:nvPr/>
        </p:nvSpPr>
        <p:spPr>
          <a:xfrm>
            <a:off x="1364342" y="3596239"/>
            <a:ext cx="3512458" cy="2911841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474893184"/>
              </p:ext>
            </p:extLst>
          </p:nvPr>
        </p:nvGraphicFramePr>
        <p:xfrm>
          <a:off x="6445225" y="747215"/>
          <a:ext cx="5529061" cy="5698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974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279955" y="293317"/>
            <a:ext cx="5573760" cy="62445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25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APLICACIÓN DE DIAGNOSTICO EN II SEMESTRE:</a:t>
            </a:r>
          </a:p>
        </p:txBody>
      </p:sp>
      <p:sp>
        <p:nvSpPr>
          <p:cNvPr id="3" name="AutoShape 2" descr="Teleclases fortalecerán el modelo educativo en Nicarag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 dirty="0"/>
          </a:p>
        </p:txBody>
      </p:sp>
      <p:sp>
        <p:nvSpPr>
          <p:cNvPr id="7" name="Rectángulo 6"/>
          <p:cNvSpPr/>
          <p:nvPr/>
        </p:nvSpPr>
        <p:spPr>
          <a:xfrm>
            <a:off x="2028192" y="1989181"/>
            <a:ext cx="374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S" sz="1800" dirty="0" smtClean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algn="ctr"/>
            <a:endParaRPr lang="es-ES" sz="18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976531150"/>
              </p:ext>
            </p:extLst>
          </p:nvPr>
        </p:nvGraphicFramePr>
        <p:xfrm>
          <a:off x="1404052" y="2123660"/>
          <a:ext cx="9655834" cy="4204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AutoShape 2" descr="Teleclases fortalecerán el modelo educativo en Nicaragu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 dirty="0"/>
          </a:p>
        </p:txBody>
      </p:sp>
      <p:sp>
        <p:nvSpPr>
          <p:cNvPr id="16" name="AutoShape 2" descr="Teleclases fortalecerán el modelo educativo en Nicaragu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131508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782106" y="340107"/>
            <a:ext cx="9053466" cy="155592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8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FORMACIÓN CONTINUA Y ACTUALIZACIÓN DOCENTE</a:t>
            </a:r>
          </a:p>
          <a:p>
            <a:pPr algn="ctr"/>
            <a:r>
              <a:rPr lang="es-MX" sz="18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EN LOS TEMAS:</a:t>
            </a:r>
            <a:endParaRPr lang="en-US" sz="21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AutoShape 2" descr="Teleclases fortalecerán el modelo educativo en Nicarag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NI" dirty="0"/>
          </a:p>
        </p:txBody>
      </p:sp>
      <p:grpSp>
        <p:nvGrpSpPr>
          <p:cNvPr id="12" name="Google Shape;755;p40"/>
          <p:cNvGrpSpPr/>
          <p:nvPr/>
        </p:nvGrpSpPr>
        <p:grpSpPr>
          <a:xfrm>
            <a:off x="715857" y="3106833"/>
            <a:ext cx="460705" cy="491455"/>
            <a:chOff x="9901824" y="937343"/>
            <a:chExt cx="744273" cy="793950"/>
          </a:xfrm>
        </p:grpSpPr>
        <p:grpSp>
          <p:nvGrpSpPr>
            <p:cNvPr id="13" name="Google Shape;756;p40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25" name="Google Shape;757;p40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758;p40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759;p40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760;p40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761;p40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762;p40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763;p40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764;p40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765;p40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766;p40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" name="Google Shape;767;p40"/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768;p40"/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769;p40"/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770;p40"/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771;p40"/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772;p40"/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2" name="Marcador de contenid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077824"/>
              </p:ext>
            </p:extLst>
          </p:nvPr>
        </p:nvGraphicFramePr>
        <p:xfrm>
          <a:off x="4550879" y="1175736"/>
          <a:ext cx="7053943" cy="4920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814" y="4295365"/>
            <a:ext cx="3391292" cy="1928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436" y="788559"/>
            <a:ext cx="3446049" cy="1869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3" name="Google Shape;784;p40"/>
          <p:cNvGrpSpPr/>
          <p:nvPr/>
        </p:nvGrpSpPr>
        <p:grpSpPr>
          <a:xfrm>
            <a:off x="2517633" y="3181369"/>
            <a:ext cx="366917" cy="445733"/>
            <a:chOff x="5526246" y="1011207"/>
            <a:chExt cx="592758" cy="720086"/>
          </a:xfrm>
        </p:grpSpPr>
        <p:sp>
          <p:nvSpPr>
            <p:cNvPr id="44" name="Google Shape;785;p40"/>
            <p:cNvSpPr/>
            <p:nvPr/>
          </p:nvSpPr>
          <p:spPr>
            <a:xfrm>
              <a:off x="5632379" y="1011207"/>
              <a:ext cx="311420" cy="340347"/>
            </a:xfrm>
            <a:custGeom>
              <a:avLst/>
              <a:gdLst/>
              <a:ahLst/>
              <a:cxnLst/>
              <a:rect l="l" t="t" r="r" b="b"/>
              <a:pathLst>
                <a:path w="518" h="567" extrusionOk="0">
                  <a:moveTo>
                    <a:pt x="144" y="322"/>
                  </a:moveTo>
                  <a:cubicBezTo>
                    <a:pt x="151" y="316"/>
                    <a:pt x="160" y="314"/>
                    <a:pt x="169" y="316"/>
                  </a:cubicBezTo>
                  <a:cubicBezTo>
                    <a:pt x="182" y="318"/>
                    <a:pt x="195" y="327"/>
                    <a:pt x="205" y="339"/>
                  </a:cubicBezTo>
                  <a:cubicBezTo>
                    <a:pt x="215" y="352"/>
                    <a:pt x="221" y="366"/>
                    <a:pt x="220" y="379"/>
                  </a:cubicBezTo>
                  <a:cubicBezTo>
                    <a:pt x="220" y="388"/>
                    <a:pt x="216" y="397"/>
                    <a:pt x="209" y="402"/>
                  </a:cubicBezTo>
                  <a:cubicBezTo>
                    <a:pt x="202" y="408"/>
                    <a:pt x="193" y="410"/>
                    <a:pt x="184" y="408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12" y="567"/>
                    <a:pt x="321" y="565"/>
                    <a:pt x="323" y="559"/>
                  </a:cubicBezTo>
                  <a:cubicBezTo>
                    <a:pt x="400" y="358"/>
                    <a:pt x="400" y="358"/>
                    <a:pt x="400" y="358"/>
                  </a:cubicBezTo>
                  <a:cubicBezTo>
                    <a:pt x="401" y="356"/>
                    <a:pt x="403" y="354"/>
                    <a:pt x="405" y="353"/>
                  </a:cubicBezTo>
                  <a:cubicBezTo>
                    <a:pt x="406" y="353"/>
                    <a:pt x="407" y="353"/>
                    <a:pt x="409" y="353"/>
                  </a:cubicBezTo>
                  <a:cubicBezTo>
                    <a:pt x="414" y="355"/>
                    <a:pt x="419" y="357"/>
                    <a:pt x="421" y="363"/>
                  </a:cubicBezTo>
                  <a:cubicBezTo>
                    <a:pt x="422" y="367"/>
                    <a:pt x="422" y="370"/>
                    <a:pt x="422" y="374"/>
                  </a:cubicBezTo>
                  <a:cubicBezTo>
                    <a:pt x="425" y="384"/>
                    <a:pt x="435" y="390"/>
                    <a:pt x="445" y="384"/>
                  </a:cubicBezTo>
                  <a:cubicBezTo>
                    <a:pt x="454" y="379"/>
                    <a:pt x="461" y="369"/>
                    <a:pt x="465" y="358"/>
                  </a:cubicBezTo>
                  <a:cubicBezTo>
                    <a:pt x="469" y="348"/>
                    <a:pt x="471" y="336"/>
                    <a:pt x="467" y="326"/>
                  </a:cubicBezTo>
                  <a:cubicBezTo>
                    <a:pt x="464" y="315"/>
                    <a:pt x="452" y="312"/>
                    <a:pt x="444" y="319"/>
                  </a:cubicBezTo>
                  <a:cubicBezTo>
                    <a:pt x="441" y="321"/>
                    <a:pt x="438" y="323"/>
                    <a:pt x="435" y="326"/>
                  </a:cubicBezTo>
                  <a:cubicBezTo>
                    <a:pt x="430" y="329"/>
                    <a:pt x="425" y="327"/>
                    <a:pt x="419" y="325"/>
                  </a:cubicBezTo>
                  <a:cubicBezTo>
                    <a:pt x="418" y="324"/>
                    <a:pt x="417" y="324"/>
                    <a:pt x="417" y="322"/>
                  </a:cubicBezTo>
                  <a:cubicBezTo>
                    <a:pt x="416" y="320"/>
                    <a:pt x="416" y="318"/>
                    <a:pt x="416" y="316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8" y="49"/>
                    <a:pt x="516" y="44"/>
                    <a:pt x="511" y="43"/>
                  </a:cubicBezTo>
                  <a:cubicBezTo>
                    <a:pt x="356" y="0"/>
                    <a:pt x="213" y="22"/>
                    <a:pt x="130" y="66"/>
                  </a:cubicBezTo>
                  <a:cubicBezTo>
                    <a:pt x="74" y="95"/>
                    <a:pt x="33" y="133"/>
                    <a:pt x="3" y="174"/>
                  </a:cubicBezTo>
                  <a:cubicBezTo>
                    <a:pt x="0" y="178"/>
                    <a:pt x="0" y="182"/>
                    <a:pt x="3" y="185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36"/>
                    <a:pt x="137" y="327"/>
                    <a:pt x="144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786;p40"/>
            <p:cNvSpPr/>
            <p:nvPr/>
          </p:nvSpPr>
          <p:spPr>
            <a:xfrm>
              <a:off x="5835019" y="1041711"/>
              <a:ext cx="283984" cy="330260"/>
            </a:xfrm>
            <a:custGeom>
              <a:avLst/>
              <a:gdLst/>
              <a:ahLst/>
              <a:cxnLst/>
              <a:rect l="l" t="t" r="r" b="b"/>
              <a:pathLst>
                <a:path w="473" h="550" extrusionOk="0">
                  <a:moveTo>
                    <a:pt x="128" y="252"/>
                  </a:moveTo>
                  <a:cubicBezTo>
                    <a:pt x="136" y="255"/>
                    <a:pt x="142" y="262"/>
                    <a:pt x="145" y="270"/>
                  </a:cubicBezTo>
                  <a:cubicBezTo>
                    <a:pt x="149" y="283"/>
                    <a:pt x="148" y="298"/>
                    <a:pt x="143" y="313"/>
                  </a:cubicBezTo>
                  <a:cubicBezTo>
                    <a:pt x="137" y="328"/>
                    <a:pt x="128" y="340"/>
                    <a:pt x="116" y="347"/>
                  </a:cubicBezTo>
                  <a:cubicBezTo>
                    <a:pt x="108" y="351"/>
                    <a:pt x="99" y="352"/>
                    <a:pt x="90" y="349"/>
                  </a:cubicBezTo>
                  <a:cubicBezTo>
                    <a:pt x="82" y="345"/>
                    <a:pt x="75" y="338"/>
                    <a:pt x="73" y="329"/>
                  </a:cubicBezTo>
                  <a:cubicBezTo>
                    <a:pt x="2" y="514"/>
                    <a:pt x="2" y="514"/>
                    <a:pt x="2" y="514"/>
                  </a:cubicBezTo>
                  <a:cubicBezTo>
                    <a:pt x="0" y="520"/>
                    <a:pt x="5" y="527"/>
                    <a:pt x="12" y="526"/>
                  </a:cubicBezTo>
                  <a:cubicBezTo>
                    <a:pt x="224" y="492"/>
                    <a:pt x="224" y="492"/>
                    <a:pt x="224" y="492"/>
                  </a:cubicBezTo>
                  <a:cubicBezTo>
                    <a:pt x="227" y="491"/>
                    <a:pt x="229" y="492"/>
                    <a:pt x="231" y="493"/>
                  </a:cubicBezTo>
                  <a:cubicBezTo>
                    <a:pt x="232" y="494"/>
                    <a:pt x="233" y="495"/>
                    <a:pt x="233" y="497"/>
                  </a:cubicBezTo>
                  <a:cubicBezTo>
                    <a:pt x="234" y="502"/>
                    <a:pt x="235" y="508"/>
                    <a:pt x="230" y="512"/>
                  </a:cubicBezTo>
                  <a:cubicBezTo>
                    <a:pt x="228" y="515"/>
                    <a:pt x="225" y="516"/>
                    <a:pt x="222" y="519"/>
                  </a:cubicBezTo>
                  <a:cubicBezTo>
                    <a:pt x="214" y="526"/>
                    <a:pt x="214" y="538"/>
                    <a:pt x="224" y="543"/>
                  </a:cubicBezTo>
                  <a:cubicBezTo>
                    <a:pt x="233" y="549"/>
                    <a:pt x="245" y="550"/>
                    <a:pt x="256" y="548"/>
                  </a:cubicBezTo>
                  <a:cubicBezTo>
                    <a:pt x="267" y="546"/>
                    <a:pt x="279" y="542"/>
                    <a:pt x="286" y="534"/>
                  </a:cubicBezTo>
                  <a:cubicBezTo>
                    <a:pt x="293" y="525"/>
                    <a:pt x="290" y="514"/>
                    <a:pt x="280" y="510"/>
                  </a:cubicBezTo>
                  <a:cubicBezTo>
                    <a:pt x="277" y="508"/>
                    <a:pt x="273" y="507"/>
                    <a:pt x="270" y="506"/>
                  </a:cubicBezTo>
                  <a:cubicBezTo>
                    <a:pt x="264" y="503"/>
                    <a:pt x="263" y="498"/>
                    <a:pt x="263" y="492"/>
                  </a:cubicBezTo>
                  <a:cubicBezTo>
                    <a:pt x="262" y="490"/>
                    <a:pt x="263" y="489"/>
                    <a:pt x="263" y="488"/>
                  </a:cubicBezTo>
                  <a:cubicBezTo>
                    <a:pt x="265" y="486"/>
                    <a:pt x="267" y="485"/>
                    <a:pt x="269" y="485"/>
                  </a:cubicBezTo>
                  <a:cubicBezTo>
                    <a:pt x="439" y="458"/>
                    <a:pt x="439" y="458"/>
                    <a:pt x="439" y="458"/>
                  </a:cubicBezTo>
                  <a:cubicBezTo>
                    <a:pt x="442" y="457"/>
                    <a:pt x="445" y="454"/>
                    <a:pt x="446" y="451"/>
                  </a:cubicBezTo>
                  <a:cubicBezTo>
                    <a:pt x="473" y="328"/>
                    <a:pt x="470" y="126"/>
                    <a:pt x="304" y="42"/>
                  </a:cubicBezTo>
                  <a:cubicBezTo>
                    <a:pt x="271" y="25"/>
                    <a:pt x="239" y="12"/>
                    <a:pt x="207" y="2"/>
                  </a:cubicBezTo>
                  <a:cubicBezTo>
                    <a:pt x="203" y="0"/>
                    <a:pt x="198" y="3"/>
                    <a:pt x="196" y="7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9" y="249"/>
                    <a:pt x="119" y="248"/>
                    <a:pt x="128" y="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787;p40"/>
            <p:cNvSpPr/>
            <p:nvPr/>
          </p:nvSpPr>
          <p:spPr>
            <a:xfrm>
              <a:off x="5837907" y="1326815"/>
              <a:ext cx="260158" cy="268291"/>
            </a:xfrm>
            <a:custGeom>
              <a:avLst/>
              <a:gdLst/>
              <a:ahLst/>
              <a:cxnLst/>
              <a:rect l="l" t="t" r="r" b="b"/>
              <a:pathLst>
                <a:path w="433" h="447" extrusionOk="0">
                  <a:moveTo>
                    <a:pt x="299" y="45"/>
                  </a:moveTo>
                  <a:cubicBezTo>
                    <a:pt x="301" y="53"/>
                    <a:pt x="298" y="62"/>
                    <a:pt x="292" y="69"/>
                  </a:cubicBezTo>
                  <a:cubicBezTo>
                    <a:pt x="283" y="79"/>
                    <a:pt x="270" y="86"/>
                    <a:pt x="254" y="88"/>
                  </a:cubicBezTo>
                  <a:cubicBezTo>
                    <a:pt x="238" y="91"/>
                    <a:pt x="223" y="89"/>
                    <a:pt x="211" y="82"/>
                  </a:cubicBezTo>
                  <a:cubicBezTo>
                    <a:pt x="203" y="77"/>
                    <a:pt x="198" y="70"/>
                    <a:pt x="197" y="61"/>
                  </a:cubicBezTo>
                  <a:cubicBezTo>
                    <a:pt x="195" y="52"/>
                    <a:pt x="198" y="43"/>
                    <a:pt x="205" y="3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8"/>
                    <a:pt x="0" y="76"/>
                    <a:pt x="4" y="81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50"/>
                    <a:pt x="142" y="253"/>
                    <a:pt x="142" y="255"/>
                  </a:cubicBezTo>
                  <a:cubicBezTo>
                    <a:pt x="142" y="256"/>
                    <a:pt x="141" y="258"/>
                    <a:pt x="140" y="258"/>
                  </a:cubicBezTo>
                  <a:cubicBezTo>
                    <a:pt x="136" y="262"/>
                    <a:pt x="131" y="266"/>
                    <a:pt x="125" y="264"/>
                  </a:cubicBezTo>
                  <a:cubicBezTo>
                    <a:pt x="122" y="263"/>
                    <a:pt x="119" y="261"/>
                    <a:pt x="115" y="260"/>
                  </a:cubicBezTo>
                  <a:cubicBezTo>
                    <a:pt x="105" y="256"/>
                    <a:pt x="95" y="263"/>
                    <a:pt x="95" y="274"/>
                  </a:cubicBezTo>
                  <a:cubicBezTo>
                    <a:pt x="95" y="285"/>
                    <a:pt x="100" y="296"/>
                    <a:pt x="107" y="304"/>
                  </a:cubicBezTo>
                  <a:cubicBezTo>
                    <a:pt x="114" y="313"/>
                    <a:pt x="124" y="321"/>
                    <a:pt x="134" y="323"/>
                  </a:cubicBezTo>
                  <a:cubicBezTo>
                    <a:pt x="145" y="325"/>
                    <a:pt x="154" y="317"/>
                    <a:pt x="152" y="306"/>
                  </a:cubicBezTo>
                  <a:cubicBezTo>
                    <a:pt x="152" y="302"/>
                    <a:pt x="151" y="299"/>
                    <a:pt x="151" y="295"/>
                  </a:cubicBezTo>
                  <a:cubicBezTo>
                    <a:pt x="150" y="289"/>
                    <a:pt x="154" y="285"/>
                    <a:pt x="159" y="282"/>
                  </a:cubicBezTo>
                  <a:cubicBezTo>
                    <a:pt x="160" y="281"/>
                    <a:pt x="161" y="281"/>
                    <a:pt x="162" y="281"/>
                  </a:cubicBezTo>
                  <a:cubicBezTo>
                    <a:pt x="165" y="281"/>
                    <a:pt x="167" y="282"/>
                    <a:pt x="168" y="284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301" y="447"/>
                    <a:pt x="311" y="443"/>
                    <a:pt x="311" y="435"/>
                  </a:cubicBezTo>
                  <a:cubicBezTo>
                    <a:pt x="311" y="399"/>
                    <a:pt x="312" y="354"/>
                    <a:pt x="321" y="300"/>
                  </a:cubicBezTo>
                  <a:cubicBezTo>
                    <a:pt x="335" y="205"/>
                    <a:pt x="376" y="134"/>
                    <a:pt x="417" y="51"/>
                  </a:cubicBezTo>
                  <a:cubicBezTo>
                    <a:pt x="422" y="41"/>
                    <a:pt x="427" y="28"/>
                    <a:pt x="431" y="13"/>
                  </a:cubicBezTo>
                  <a:cubicBezTo>
                    <a:pt x="433" y="7"/>
                    <a:pt x="428" y="0"/>
                    <a:pt x="422" y="1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92" y="28"/>
                    <a:pt x="298" y="36"/>
                    <a:pt x="299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788;p40"/>
            <p:cNvSpPr/>
            <p:nvPr/>
          </p:nvSpPr>
          <p:spPr>
            <a:xfrm>
              <a:off x="5725035" y="1379176"/>
              <a:ext cx="304441" cy="352116"/>
            </a:xfrm>
            <a:custGeom>
              <a:avLst/>
              <a:gdLst/>
              <a:ahLst/>
              <a:cxnLst/>
              <a:rect l="l" t="t" r="r" b="b"/>
              <a:pathLst>
                <a:path w="507" h="587" extrusionOk="0">
                  <a:moveTo>
                    <a:pt x="344" y="245"/>
                  </a:moveTo>
                  <a:cubicBezTo>
                    <a:pt x="337" y="251"/>
                    <a:pt x="328" y="253"/>
                    <a:pt x="319" y="251"/>
                  </a:cubicBezTo>
                  <a:cubicBezTo>
                    <a:pt x="306" y="248"/>
                    <a:pt x="293" y="240"/>
                    <a:pt x="283" y="227"/>
                  </a:cubicBezTo>
                  <a:cubicBezTo>
                    <a:pt x="273" y="215"/>
                    <a:pt x="267" y="201"/>
                    <a:pt x="267" y="187"/>
                  </a:cubicBezTo>
                  <a:cubicBezTo>
                    <a:pt x="267" y="178"/>
                    <a:pt x="271" y="170"/>
                    <a:pt x="278" y="164"/>
                  </a:cubicBezTo>
                  <a:cubicBezTo>
                    <a:pt x="285" y="158"/>
                    <a:pt x="295" y="156"/>
                    <a:pt x="304" y="15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0"/>
                    <a:pt x="167" y="1"/>
                    <a:pt x="164" y="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6" y="211"/>
                    <a:pt x="85" y="213"/>
                    <a:pt x="83" y="214"/>
                  </a:cubicBezTo>
                  <a:cubicBezTo>
                    <a:pt x="81" y="214"/>
                    <a:pt x="80" y="214"/>
                    <a:pt x="79" y="214"/>
                  </a:cubicBezTo>
                  <a:cubicBezTo>
                    <a:pt x="73" y="212"/>
                    <a:pt x="68" y="210"/>
                    <a:pt x="67" y="204"/>
                  </a:cubicBezTo>
                  <a:cubicBezTo>
                    <a:pt x="66" y="200"/>
                    <a:pt x="66" y="196"/>
                    <a:pt x="65" y="193"/>
                  </a:cubicBezTo>
                  <a:cubicBezTo>
                    <a:pt x="63" y="182"/>
                    <a:pt x="52" y="177"/>
                    <a:pt x="43" y="182"/>
                  </a:cubicBezTo>
                  <a:cubicBezTo>
                    <a:pt x="33" y="188"/>
                    <a:pt x="27" y="198"/>
                    <a:pt x="23" y="208"/>
                  </a:cubicBezTo>
                  <a:cubicBezTo>
                    <a:pt x="19" y="219"/>
                    <a:pt x="17" y="231"/>
                    <a:pt x="20" y="241"/>
                  </a:cubicBezTo>
                  <a:cubicBezTo>
                    <a:pt x="24" y="251"/>
                    <a:pt x="35" y="255"/>
                    <a:pt x="44" y="248"/>
                  </a:cubicBezTo>
                  <a:cubicBezTo>
                    <a:pt x="47" y="246"/>
                    <a:pt x="49" y="243"/>
                    <a:pt x="52" y="241"/>
                  </a:cubicBezTo>
                  <a:cubicBezTo>
                    <a:pt x="58" y="238"/>
                    <a:pt x="63" y="239"/>
                    <a:pt x="68" y="242"/>
                  </a:cubicBezTo>
                  <a:cubicBezTo>
                    <a:pt x="69" y="242"/>
                    <a:pt x="70" y="243"/>
                    <a:pt x="71" y="244"/>
                  </a:cubicBezTo>
                  <a:cubicBezTo>
                    <a:pt x="72" y="246"/>
                    <a:pt x="72" y="249"/>
                    <a:pt x="71" y="251"/>
                  </a:cubicBezTo>
                  <a:cubicBezTo>
                    <a:pt x="10" y="410"/>
                    <a:pt x="10" y="410"/>
                    <a:pt x="10" y="410"/>
                  </a:cubicBezTo>
                  <a:cubicBezTo>
                    <a:pt x="10" y="412"/>
                    <a:pt x="9" y="414"/>
                    <a:pt x="10" y="415"/>
                  </a:cubicBezTo>
                  <a:cubicBezTo>
                    <a:pt x="16" y="445"/>
                    <a:pt x="0" y="490"/>
                    <a:pt x="10" y="508"/>
                  </a:cubicBezTo>
                  <a:cubicBezTo>
                    <a:pt x="30" y="542"/>
                    <a:pt x="339" y="587"/>
                    <a:pt x="491" y="480"/>
                  </a:cubicBezTo>
                  <a:cubicBezTo>
                    <a:pt x="507" y="469"/>
                    <a:pt x="504" y="446"/>
                    <a:pt x="501" y="402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55" y="230"/>
                    <a:pt x="351" y="239"/>
                    <a:pt x="344" y="2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789;p40"/>
            <p:cNvSpPr/>
            <p:nvPr/>
          </p:nvSpPr>
          <p:spPr>
            <a:xfrm>
              <a:off x="5526246" y="1358760"/>
              <a:ext cx="289521" cy="285105"/>
            </a:xfrm>
            <a:custGeom>
              <a:avLst/>
              <a:gdLst/>
              <a:ahLst/>
              <a:cxnLst/>
              <a:rect l="l" t="t" r="r" b="b"/>
              <a:pathLst>
                <a:path w="482" h="475" extrusionOk="0">
                  <a:moveTo>
                    <a:pt x="354" y="298"/>
                  </a:moveTo>
                  <a:cubicBezTo>
                    <a:pt x="346" y="295"/>
                    <a:pt x="339" y="288"/>
                    <a:pt x="336" y="279"/>
                  </a:cubicBezTo>
                  <a:cubicBezTo>
                    <a:pt x="332" y="267"/>
                    <a:pt x="333" y="252"/>
                    <a:pt x="339" y="237"/>
                  </a:cubicBezTo>
                  <a:cubicBezTo>
                    <a:pt x="345" y="222"/>
                    <a:pt x="354" y="210"/>
                    <a:pt x="366" y="203"/>
                  </a:cubicBezTo>
                  <a:cubicBezTo>
                    <a:pt x="374" y="199"/>
                    <a:pt x="383" y="198"/>
                    <a:pt x="391" y="201"/>
                  </a:cubicBezTo>
                  <a:cubicBezTo>
                    <a:pt x="400" y="204"/>
                    <a:pt x="406" y="211"/>
                    <a:pt x="409" y="220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2" y="30"/>
                    <a:pt x="477" y="23"/>
                    <a:pt x="470" y="24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5" y="58"/>
                    <a:pt x="252" y="58"/>
                    <a:pt x="251" y="56"/>
                  </a:cubicBezTo>
                  <a:cubicBezTo>
                    <a:pt x="250" y="56"/>
                    <a:pt x="249" y="54"/>
                    <a:pt x="249" y="53"/>
                  </a:cubicBezTo>
                  <a:cubicBezTo>
                    <a:pt x="248" y="47"/>
                    <a:pt x="247" y="42"/>
                    <a:pt x="251" y="38"/>
                  </a:cubicBezTo>
                  <a:cubicBezTo>
                    <a:pt x="254" y="35"/>
                    <a:pt x="257" y="33"/>
                    <a:pt x="260" y="31"/>
                  </a:cubicBezTo>
                  <a:cubicBezTo>
                    <a:pt x="268" y="24"/>
                    <a:pt x="267" y="12"/>
                    <a:pt x="258" y="6"/>
                  </a:cubicBezTo>
                  <a:cubicBezTo>
                    <a:pt x="248" y="1"/>
                    <a:pt x="236" y="0"/>
                    <a:pt x="225" y="2"/>
                  </a:cubicBezTo>
                  <a:cubicBezTo>
                    <a:pt x="214" y="3"/>
                    <a:pt x="203" y="8"/>
                    <a:pt x="196" y="16"/>
                  </a:cubicBezTo>
                  <a:cubicBezTo>
                    <a:pt x="189" y="24"/>
                    <a:pt x="192" y="36"/>
                    <a:pt x="202" y="40"/>
                  </a:cubicBezTo>
                  <a:cubicBezTo>
                    <a:pt x="205" y="42"/>
                    <a:pt x="208" y="42"/>
                    <a:pt x="212" y="44"/>
                  </a:cubicBezTo>
                  <a:cubicBezTo>
                    <a:pt x="217" y="47"/>
                    <a:pt x="218" y="52"/>
                    <a:pt x="219" y="58"/>
                  </a:cubicBezTo>
                  <a:cubicBezTo>
                    <a:pt x="219" y="59"/>
                    <a:pt x="219" y="60"/>
                    <a:pt x="218" y="61"/>
                  </a:cubicBezTo>
                  <a:cubicBezTo>
                    <a:pt x="217" y="64"/>
                    <a:pt x="215" y="65"/>
                    <a:pt x="212" y="6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3" y="98"/>
                    <a:pt x="0" y="104"/>
                    <a:pt x="2" y="109"/>
                  </a:cubicBezTo>
                  <a:cubicBezTo>
                    <a:pt x="14" y="138"/>
                    <a:pt x="74" y="153"/>
                    <a:pt x="86" y="175"/>
                  </a:cubicBezTo>
                  <a:cubicBezTo>
                    <a:pt x="92" y="186"/>
                    <a:pt x="75" y="210"/>
                    <a:pt x="77" y="226"/>
                  </a:cubicBezTo>
                  <a:cubicBezTo>
                    <a:pt x="78" y="239"/>
                    <a:pt x="115" y="253"/>
                    <a:pt x="115" y="253"/>
                  </a:cubicBezTo>
                  <a:cubicBezTo>
                    <a:pt x="115" y="253"/>
                    <a:pt x="89" y="277"/>
                    <a:pt x="88" y="289"/>
                  </a:cubicBezTo>
                  <a:cubicBezTo>
                    <a:pt x="86" y="302"/>
                    <a:pt x="111" y="323"/>
                    <a:pt x="112" y="337"/>
                  </a:cubicBezTo>
                  <a:cubicBezTo>
                    <a:pt x="112" y="350"/>
                    <a:pt x="90" y="385"/>
                    <a:pt x="101" y="421"/>
                  </a:cubicBezTo>
                  <a:cubicBezTo>
                    <a:pt x="116" y="475"/>
                    <a:pt x="280" y="428"/>
                    <a:pt x="323" y="429"/>
                  </a:cubicBezTo>
                  <a:cubicBezTo>
                    <a:pt x="326" y="429"/>
                    <a:pt x="330" y="427"/>
                    <a:pt x="331" y="423"/>
                  </a:cubicBezTo>
                  <a:cubicBezTo>
                    <a:pt x="380" y="296"/>
                    <a:pt x="380" y="296"/>
                    <a:pt x="380" y="296"/>
                  </a:cubicBezTo>
                  <a:cubicBezTo>
                    <a:pt x="372" y="300"/>
                    <a:pt x="363" y="301"/>
                    <a:pt x="354" y="2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90;p40"/>
            <p:cNvSpPr/>
            <p:nvPr/>
          </p:nvSpPr>
          <p:spPr>
            <a:xfrm>
              <a:off x="5530337" y="1130580"/>
              <a:ext cx="282300" cy="276217"/>
            </a:xfrm>
            <a:custGeom>
              <a:avLst/>
              <a:gdLst/>
              <a:ahLst/>
              <a:cxnLst/>
              <a:rect l="l" t="t" r="r" b="b"/>
              <a:pathLst>
                <a:path w="470" h="460" extrusionOk="0">
                  <a:moveTo>
                    <a:pt x="170" y="410"/>
                  </a:moveTo>
                  <a:cubicBezTo>
                    <a:pt x="169" y="401"/>
                    <a:pt x="171" y="392"/>
                    <a:pt x="178" y="385"/>
                  </a:cubicBezTo>
                  <a:cubicBezTo>
                    <a:pt x="186" y="375"/>
                    <a:pt x="200" y="369"/>
                    <a:pt x="216" y="366"/>
                  </a:cubicBezTo>
                  <a:cubicBezTo>
                    <a:pt x="232" y="364"/>
                    <a:pt x="247" y="366"/>
                    <a:pt x="258" y="373"/>
                  </a:cubicBezTo>
                  <a:cubicBezTo>
                    <a:pt x="266" y="377"/>
                    <a:pt x="271" y="385"/>
                    <a:pt x="273" y="394"/>
                  </a:cubicBezTo>
                  <a:cubicBezTo>
                    <a:pt x="274" y="403"/>
                    <a:pt x="271" y="412"/>
                    <a:pt x="265" y="419"/>
                  </a:cubicBezTo>
                  <a:cubicBezTo>
                    <a:pt x="460" y="388"/>
                    <a:pt x="460" y="388"/>
                    <a:pt x="460" y="388"/>
                  </a:cubicBezTo>
                  <a:cubicBezTo>
                    <a:pt x="467" y="387"/>
                    <a:pt x="470" y="379"/>
                    <a:pt x="465" y="373"/>
                  </a:cubicBezTo>
                  <a:cubicBezTo>
                    <a:pt x="330" y="206"/>
                    <a:pt x="330" y="206"/>
                    <a:pt x="330" y="206"/>
                  </a:cubicBezTo>
                  <a:cubicBezTo>
                    <a:pt x="328" y="204"/>
                    <a:pt x="327" y="202"/>
                    <a:pt x="328" y="200"/>
                  </a:cubicBezTo>
                  <a:cubicBezTo>
                    <a:pt x="328" y="198"/>
                    <a:pt x="329" y="197"/>
                    <a:pt x="330" y="196"/>
                  </a:cubicBezTo>
                  <a:cubicBezTo>
                    <a:pt x="334" y="192"/>
                    <a:pt x="338" y="189"/>
                    <a:pt x="344" y="191"/>
                  </a:cubicBezTo>
                  <a:cubicBezTo>
                    <a:pt x="348" y="192"/>
                    <a:pt x="351" y="194"/>
                    <a:pt x="354" y="195"/>
                  </a:cubicBezTo>
                  <a:cubicBezTo>
                    <a:pt x="365" y="198"/>
                    <a:pt x="375" y="192"/>
                    <a:pt x="375" y="181"/>
                  </a:cubicBezTo>
                  <a:cubicBezTo>
                    <a:pt x="375" y="170"/>
                    <a:pt x="369" y="159"/>
                    <a:pt x="362" y="150"/>
                  </a:cubicBezTo>
                  <a:cubicBezTo>
                    <a:pt x="355" y="142"/>
                    <a:pt x="346" y="134"/>
                    <a:pt x="335" y="132"/>
                  </a:cubicBezTo>
                  <a:cubicBezTo>
                    <a:pt x="325" y="130"/>
                    <a:pt x="316" y="138"/>
                    <a:pt x="317" y="149"/>
                  </a:cubicBezTo>
                  <a:cubicBezTo>
                    <a:pt x="318" y="153"/>
                    <a:pt x="319" y="156"/>
                    <a:pt x="319" y="160"/>
                  </a:cubicBezTo>
                  <a:cubicBezTo>
                    <a:pt x="320" y="166"/>
                    <a:pt x="315" y="169"/>
                    <a:pt x="311" y="173"/>
                  </a:cubicBezTo>
                  <a:cubicBezTo>
                    <a:pt x="310" y="174"/>
                    <a:pt x="308" y="174"/>
                    <a:pt x="307" y="174"/>
                  </a:cubicBezTo>
                  <a:cubicBezTo>
                    <a:pt x="305" y="174"/>
                    <a:pt x="303" y="173"/>
                    <a:pt x="301" y="17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3" y="0"/>
                    <a:pt x="155" y="1"/>
                    <a:pt x="152" y="6"/>
                  </a:cubicBezTo>
                  <a:cubicBezTo>
                    <a:pt x="113" y="70"/>
                    <a:pt x="97" y="139"/>
                    <a:pt x="91" y="193"/>
                  </a:cubicBezTo>
                  <a:cubicBezTo>
                    <a:pt x="86" y="237"/>
                    <a:pt x="114" y="268"/>
                    <a:pt x="111" y="294"/>
                  </a:cubicBezTo>
                  <a:cubicBezTo>
                    <a:pt x="106" y="335"/>
                    <a:pt x="32" y="395"/>
                    <a:pt x="4" y="446"/>
                  </a:cubicBezTo>
                  <a:cubicBezTo>
                    <a:pt x="0" y="452"/>
                    <a:pt x="5" y="460"/>
                    <a:pt x="13" y="459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77" y="427"/>
                    <a:pt x="172" y="419"/>
                    <a:pt x="170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1029;p40"/>
          <p:cNvGrpSpPr/>
          <p:nvPr/>
        </p:nvGrpSpPr>
        <p:grpSpPr>
          <a:xfrm>
            <a:off x="1675790" y="3192654"/>
            <a:ext cx="445582" cy="445743"/>
            <a:chOff x="10914672" y="5489861"/>
            <a:chExt cx="719842" cy="720102"/>
          </a:xfrm>
        </p:grpSpPr>
        <p:sp>
          <p:nvSpPr>
            <p:cNvPr id="51" name="Google Shape;1030;p40"/>
            <p:cNvSpPr/>
            <p:nvPr/>
          </p:nvSpPr>
          <p:spPr>
            <a:xfrm>
              <a:off x="11420014" y="5489861"/>
              <a:ext cx="214500" cy="215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031;p40"/>
            <p:cNvSpPr/>
            <p:nvPr/>
          </p:nvSpPr>
          <p:spPr>
            <a:xfrm>
              <a:off x="11420014" y="5994863"/>
              <a:ext cx="214500" cy="2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032;p40"/>
            <p:cNvSpPr/>
            <p:nvPr/>
          </p:nvSpPr>
          <p:spPr>
            <a:xfrm>
              <a:off x="10914672" y="5489861"/>
              <a:ext cx="214500" cy="2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033;p40"/>
            <p:cNvSpPr/>
            <p:nvPr/>
          </p:nvSpPr>
          <p:spPr>
            <a:xfrm>
              <a:off x="10914672" y="5994863"/>
              <a:ext cx="214500" cy="215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034;p40"/>
            <p:cNvSpPr/>
            <p:nvPr/>
          </p:nvSpPr>
          <p:spPr>
            <a:xfrm>
              <a:off x="11595623" y="5710038"/>
              <a:ext cx="28649" cy="276082"/>
            </a:xfrm>
            <a:custGeom>
              <a:avLst/>
              <a:gdLst/>
              <a:ahLst/>
              <a:cxnLst/>
              <a:rect l="l" t="t" r="r" b="b"/>
              <a:pathLst>
                <a:path w="39" h="376" extrusionOk="0">
                  <a:moveTo>
                    <a:pt x="0" y="0"/>
                  </a:moveTo>
                  <a:cubicBezTo>
                    <a:pt x="25" y="59"/>
                    <a:pt x="39" y="123"/>
                    <a:pt x="39" y="190"/>
                  </a:cubicBezTo>
                  <a:cubicBezTo>
                    <a:pt x="39" y="256"/>
                    <a:pt x="26" y="319"/>
                    <a:pt x="2" y="376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035;p40"/>
            <p:cNvSpPr/>
            <p:nvPr/>
          </p:nvSpPr>
          <p:spPr>
            <a:xfrm>
              <a:off x="11138826" y="6170527"/>
              <a:ext cx="275351" cy="29145"/>
            </a:xfrm>
            <a:custGeom>
              <a:avLst/>
              <a:gdLst/>
              <a:ahLst/>
              <a:cxnLst/>
              <a:rect l="l" t="t" r="r" b="b"/>
              <a:pathLst>
                <a:path w="375" h="40" extrusionOk="0">
                  <a:moveTo>
                    <a:pt x="375" y="0"/>
                  </a:moveTo>
                  <a:cubicBezTo>
                    <a:pt x="317" y="26"/>
                    <a:pt x="253" y="40"/>
                    <a:pt x="185" y="40"/>
                  </a:cubicBezTo>
                  <a:cubicBezTo>
                    <a:pt x="119" y="40"/>
                    <a:pt x="57" y="26"/>
                    <a:pt x="0" y="2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036;p40"/>
            <p:cNvSpPr/>
            <p:nvPr/>
          </p:nvSpPr>
          <p:spPr>
            <a:xfrm>
              <a:off x="10925018" y="5713747"/>
              <a:ext cx="28649" cy="275287"/>
            </a:xfrm>
            <a:custGeom>
              <a:avLst/>
              <a:gdLst/>
              <a:ahLst/>
              <a:cxnLst/>
              <a:rect l="l" t="t" r="r" b="b"/>
              <a:pathLst>
                <a:path w="39" h="375" extrusionOk="0">
                  <a:moveTo>
                    <a:pt x="39" y="375"/>
                  </a:moveTo>
                  <a:cubicBezTo>
                    <a:pt x="14" y="317"/>
                    <a:pt x="0" y="253"/>
                    <a:pt x="0" y="185"/>
                  </a:cubicBezTo>
                  <a:cubicBezTo>
                    <a:pt x="0" y="120"/>
                    <a:pt x="13" y="57"/>
                    <a:pt x="37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037;p40"/>
            <p:cNvSpPr/>
            <p:nvPr/>
          </p:nvSpPr>
          <p:spPr>
            <a:xfrm>
              <a:off x="11135112" y="5499930"/>
              <a:ext cx="275351" cy="28880"/>
            </a:xfrm>
            <a:custGeom>
              <a:avLst/>
              <a:gdLst/>
              <a:ahLst/>
              <a:cxnLst/>
              <a:rect l="l" t="t" r="r" b="b"/>
              <a:pathLst>
                <a:path w="375" h="39" extrusionOk="0">
                  <a:moveTo>
                    <a:pt x="375" y="37"/>
                  </a:moveTo>
                  <a:cubicBezTo>
                    <a:pt x="318" y="13"/>
                    <a:pt x="256" y="0"/>
                    <a:pt x="190" y="0"/>
                  </a:cubicBezTo>
                  <a:cubicBezTo>
                    <a:pt x="122" y="0"/>
                    <a:pt x="58" y="14"/>
                    <a:pt x="0" y="39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1038;p40"/>
            <p:cNvSpPr/>
            <p:nvPr/>
          </p:nvSpPr>
          <p:spPr>
            <a:xfrm>
              <a:off x="11578115" y="5950881"/>
              <a:ext cx="52789" cy="38948"/>
            </a:xfrm>
            <a:custGeom>
              <a:avLst/>
              <a:gdLst/>
              <a:ahLst/>
              <a:cxnLst/>
              <a:rect l="l" t="t" r="r" b="b"/>
              <a:pathLst>
                <a:path w="199" h="147" extrusionOk="0">
                  <a:moveTo>
                    <a:pt x="0" y="0"/>
                  </a:moveTo>
                  <a:lnTo>
                    <a:pt x="64" y="147"/>
                  </a:lnTo>
                  <a:lnTo>
                    <a:pt x="199" y="8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1039;p40"/>
            <p:cNvSpPr/>
            <p:nvPr/>
          </p:nvSpPr>
          <p:spPr>
            <a:xfrm>
              <a:off x="11135112" y="6152776"/>
              <a:ext cx="38199" cy="52991"/>
            </a:xfrm>
            <a:custGeom>
              <a:avLst/>
              <a:gdLst/>
              <a:ahLst/>
              <a:cxnLst/>
              <a:rect l="l" t="t" r="r" b="b"/>
              <a:pathLst>
                <a:path w="144" h="200" extrusionOk="0">
                  <a:moveTo>
                    <a:pt x="144" y="0"/>
                  </a:moveTo>
                  <a:lnTo>
                    <a:pt x="0" y="67"/>
                  </a:lnTo>
                  <a:lnTo>
                    <a:pt x="64" y="20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1040;p40"/>
            <p:cNvSpPr/>
            <p:nvPr/>
          </p:nvSpPr>
          <p:spPr>
            <a:xfrm>
              <a:off x="10918386" y="5710038"/>
              <a:ext cx="53054" cy="38154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200" y="144"/>
                  </a:moveTo>
                  <a:lnTo>
                    <a:pt x="136" y="0"/>
                  </a:lnTo>
                  <a:lnTo>
                    <a:pt x="0" y="6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1041;p40"/>
            <p:cNvSpPr/>
            <p:nvPr/>
          </p:nvSpPr>
          <p:spPr>
            <a:xfrm>
              <a:off x="11375979" y="5493571"/>
              <a:ext cx="38199" cy="52726"/>
            </a:xfrm>
            <a:custGeom>
              <a:avLst/>
              <a:gdLst/>
              <a:ahLst/>
              <a:cxnLst/>
              <a:rect l="l" t="t" r="r" b="b"/>
              <a:pathLst>
                <a:path w="144" h="199" extrusionOk="0">
                  <a:moveTo>
                    <a:pt x="0" y="199"/>
                  </a:moveTo>
                  <a:lnTo>
                    <a:pt x="144" y="135"/>
                  </a:lnTo>
                  <a:lnTo>
                    <a:pt x="81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41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4728" y="393896"/>
            <a:ext cx="37107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NI" sz="20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DESARROLLO DE HABILIDADES SOCIOEMOCIONALES, COMO PARTE DE FORMACIÓN INTEGRA Y CONSTRUCCIÓN DE RESILIENCIA</a:t>
            </a:r>
            <a:endParaRPr lang="es-E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06" y="3045711"/>
            <a:ext cx="3421306" cy="3103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5" name="Google Shape;1537;p42"/>
          <p:cNvGrpSpPr/>
          <p:nvPr/>
        </p:nvGrpSpPr>
        <p:grpSpPr>
          <a:xfrm>
            <a:off x="4234374" y="126609"/>
            <a:ext cx="7957626" cy="6625883"/>
            <a:chOff x="8338678" y="5506443"/>
            <a:chExt cx="720227" cy="686989"/>
          </a:xfrm>
        </p:grpSpPr>
        <p:sp>
          <p:nvSpPr>
            <p:cNvPr id="16" name="Google Shape;1538;p42"/>
            <p:cNvSpPr/>
            <p:nvPr/>
          </p:nvSpPr>
          <p:spPr>
            <a:xfrm>
              <a:off x="8706181" y="5506443"/>
              <a:ext cx="220522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5" y="432"/>
                    <a:pt x="193" y="432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lang="es-NI" dirty="0" smtClean="0"/>
            </a:p>
            <a:p>
              <a:pPr algn="ctr">
                <a:buClr>
                  <a:schemeClr val="dk1"/>
                </a:buClr>
                <a:buSzPts val="1400"/>
              </a:pPr>
              <a:endParaRPr lang="es-NI" sz="1600" b="1" dirty="0" smtClean="0">
                <a:solidFill>
                  <a:schemeClr val="bg1"/>
                </a:solidFill>
                <a:latin typeface="+mj-lt"/>
              </a:endParaRPr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s-NI" sz="1600" b="1" dirty="0" smtClean="0">
                  <a:solidFill>
                    <a:schemeClr val="bg1"/>
                  </a:solidFill>
                  <a:latin typeface="+mj-lt"/>
                </a:rPr>
                <a:t>Desarrollo </a:t>
              </a:r>
              <a:r>
                <a:rPr lang="es-NI" sz="1600" b="1" dirty="0">
                  <a:solidFill>
                    <a:schemeClr val="bg1"/>
                  </a:solidFill>
                  <a:latin typeface="+mj-lt"/>
                </a:rPr>
                <a:t>de habilidades </a:t>
              </a:r>
              <a:r>
                <a:rPr lang="es-NI" sz="1600" b="1" dirty="0" smtClean="0">
                  <a:solidFill>
                    <a:schemeClr val="bg1"/>
                  </a:solidFill>
                  <a:latin typeface="+mj-lt"/>
                </a:rPr>
                <a:t>socioemocionales</a:t>
              </a:r>
              <a:r>
                <a:rPr lang="es-NI" sz="1600" b="1" dirty="0">
                  <a:solidFill>
                    <a:schemeClr val="bg1"/>
                  </a:solidFill>
                  <a:latin typeface="+mj-lt"/>
                </a:rPr>
                <a:t> en encuentros “creciendo en valores</a:t>
              </a:r>
              <a:r>
                <a:rPr lang="es-NI" sz="1600" b="1" dirty="0" smtClean="0">
                  <a:solidFill>
                    <a:schemeClr val="bg1"/>
                  </a:solidFill>
                  <a:latin typeface="+mj-lt"/>
                </a:rPr>
                <a:t>” con</a:t>
              </a:r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s-NI" sz="1600" b="1" dirty="0" smtClean="0">
                  <a:solidFill>
                    <a:schemeClr val="bg1"/>
                  </a:solidFill>
                  <a:latin typeface="+mj-lt"/>
                </a:rPr>
                <a:t>Estudiantes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539;p42"/>
            <p:cNvSpPr/>
            <p:nvPr/>
          </p:nvSpPr>
          <p:spPr>
            <a:xfrm>
              <a:off x="8460817" y="5506443"/>
              <a:ext cx="230586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8" y="101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193" y="0"/>
                    <a:pt x="185" y="0"/>
                    <a:pt x="179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1" y="321"/>
                    <a:pt x="5" y="327"/>
                    <a:pt x="11" y="331"/>
                  </a:cubicBezTo>
                  <a:cubicBezTo>
                    <a:pt x="179" y="428"/>
                    <a:pt x="179" y="428"/>
                    <a:pt x="179" y="428"/>
                  </a:cubicBezTo>
                  <a:cubicBezTo>
                    <a:pt x="185" y="432"/>
                    <a:pt x="193" y="432"/>
                    <a:pt x="200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4" y="327"/>
                    <a:pt x="378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lang="es-NI" dirty="0" smtClean="0"/>
            </a:p>
            <a:p>
              <a:pPr>
                <a:buClr>
                  <a:schemeClr val="dk1"/>
                </a:buClr>
                <a:buSzPts val="1400"/>
              </a:pPr>
              <a:endParaRPr lang="es-NI" dirty="0"/>
            </a:p>
            <a:p>
              <a:pPr algn="ctr">
                <a:buClr>
                  <a:schemeClr val="dk1"/>
                </a:buClr>
                <a:buSzPts val="1400"/>
              </a:pPr>
              <a:endParaRPr lang="es-NI" sz="1800" b="1" dirty="0" smtClean="0">
                <a:solidFill>
                  <a:schemeClr val="bg1"/>
                </a:solidFill>
              </a:endParaRPr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s-NI" sz="1800" b="1" dirty="0" smtClean="0">
                  <a:solidFill>
                    <a:schemeClr val="bg1"/>
                  </a:solidFill>
                </a:rPr>
                <a:t>CCE: Espacios </a:t>
              </a:r>
              <a:r>
                <a:rPr lang="es-NI" sz="1800" b="1" dirty="0">
                  <a:solidFill>
                    <a:schemeClr val="bg1"/>
                  </a:solidFill>
                </a:rPr>
                <a:t>lúdicos con estudiantes para expresión y manejo de </a:t>
              </a:r>
              <a:r>
                <a:rPr lang="es-NI" sz="1800" b="1" dirty="0" smtClean="0">
                  <a:solidFill>
                    <a:schemeClr val="bg1"/>
                  </a:solidFill>
                </a:rPr>
                <a:t>emociones</a:t>
              </a:r>
              <a:endParaRPr lang="en-US" sz="1800" b="1" dirty="0">
                <a:solidFill>
                  <a:schemeClr val="bg1"/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540;p42"/>
            <p:cNvSpPr/>
            <p:nvPr/>
          </p:nvSpPr>
          <p:spPr>
            <a:xfrm>
              <a:off x="8338678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lang="es-NI" dirty="0" smtClean="0"/>
            </a:p>
            <a:p>
              <a:pPr>
                <a:buClr>
                  <a:schemeClr val="dk1"/>
                </a:buClr>
                <a:buSzPts val="1400"/>
              </a:pPr>
              <a:endParaRPr lang="es-NI" dirty="0"/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s-NI" sz="1600" b="1" dirty="0" smtClean="0">
                  <a:solidFill>
                    <a:schemeClr val="bg1"/>
                  </a:solidFill>
                </a:rPr>
                <a:t>Comunicación con familias </a:t>
              </a:r>
              <a:r>
                <a:rPr lang="es-NI" sz="1600" b="1" dirty="0">
                  <a:solidFill>
                    <a:schemeClr val="bg1"/>
                  </a:solidFill>
                </a:rPr>
                <a:t>para compartir pautas de apoyo emocional</a:t>
              </a:r>
              <a:endParaRPr lang="en-US" sz="1600" b="1" dirty="0">
                <a:solidFill>
                  <a:schemeClr val="bg1"/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541;p42"/>
            <p:cNvSpPr/>
            <p:nvPr/>
          </p:nvSpPr>
          <p:spPr>
            <a:xfrm>
              <a:off x="8828754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>
                <a:buClr>
                  <a:schemeClr val="dk1"/>
                </a:buClr>
                <a:buSzPts val="1400"/>
              </a:pPr>
              <a:endParaRPr lang="es-NI" dirty="0" smtClean="0"/>
            </a:p>
            <a:p>
              <a:pPr>
                <a:buClr>
                  <a:schemeClr val="dk1"/>
                </a:buClr>
                <a:buSzPts val="1400"/>
              </a:pPr>
              <a:endParaRPr lang="es-NI" dirty="0"/>
            </a:p>
            <a:p>
              <a:pPr algn="ctr">
                <a:buClr>
                  <a:schemeClr val="dk1"/>
                </a:buClr>
                <a:buSzPts val="1400"/>
              </a:pPr>
              <a:endParaRPr lang="es-NI" sz="1600" b="1" dirty="0" smtClean="0">
                <a:solidFill>
                  <a:schemeClr val="bg1"/>
                </a:solidFill>
              </a:endParaRPr>
            </a:p>
            <a:p>
              <a:pPr algn="ctr">
                <a:buClr>
                  <a:schemeClr val="dk1"/>
                </a:buClr>
                <a:buSzPts val="1400"/>
              </a:pPr>
              <a:r>
                <a:rPr lang="es-NI" sz="1700" b="1" dirty="0" smtClean="0">
                  <a:solidFill>
                    <a:schemeClr val="bg1"/>
                  </a:solidFill>
                </a:rPr>
                <a:t>Acompañamiento </a:t>
              </a:r>
              <a:r>
                <a:rPr lang="es-NI" sz="1700" b="1" dirty="0">
                  <a:solidFill>
                    <a:schemeClr val="bg1"/>
                  </a:solidFill>
                </a:rPr>
                <a:t>a </a:t>
              </a:r>
              <a:r>
                <a:rPr lang="es-NI" sz="1700" b="1" dirty="0" smtClean="0">
                  <a:solidFill>
                    <a:schemeClr val="bg1"/>
                  </a:solidFill>
                </a:rPr>
                <a:t>familias desde CCE promoviendo cuido de salud</a:t>
              </a:r>
              <a:endParaRPr lang="en-US" sz="1700" b="1" dirty="0">
                <a:solidFill>
                  <a:schemeClr val="bg1"/>
                </a:solidFill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542;p42"/>
            <p:cNvSpPr/>
            <p:nvPr/>
          </p:nvSpPr>
          <p:spPr>
            <a:xfrm>
              <a:off x="8706181" y="5930607"/>
              <a:ext cx="230803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7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0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0" y="320"/>
                    <a:pt x="4" y="327"/>
                    <a:pt x="11" y="330"/>
                  </a:cubicBezTo>
                  <a:cubicBezTo>
                    <a:pt x="178" y="427"/>
                    <a:pt x="178" y="427"/>
                    <a:pt x="178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7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lvl="0">
                <a:buClr>
                  <a:schemeClr val="dk1"/>
                </a:buClr>
                <a:buSzPts val="1400"/>
              </a:pPr>
              <a:endParaRPr lang="es-NI" dirty="0" smtClean="0"/>
            </a:p>
            <a:p>
              <a:pPr lvl="0" algn="ctr">
                <a:buClr>
                  <a:schemeClr val="dk1"/>
                </a:buClr>
                <a:buSzPts val="1400"/>
              </a:pPr>
              <a:endParaRPr lang="es-NI" sz="1700" b="1" dirty="0">
                <a:solidFill>
                  <a:schemeClr val="bg1"/>
                </a:solidFill>
              </a:endParaRPr>
            </a:p>
            <a:p>
              <a:pPr lvl="0" algn="ctr">
                <a:buClr>
                  <a:schemeClr val="dk1"/>
                </a:buClr>
                <a:buSzPts val="1400"/>
              </a:pPr>
              <a:r>
                <a:rPr lang="es-NI" sz="1800" b="1" dirty="0" smtClean="0">
                  <a:solidFill>
                    <a:schemeClr val="bg1"/>
                  </a:solidFill>
                </a:rPr>
                <a:t>Encuentros </a:t>
              </a:r>
              <a:r>
                <a:rPr lang="es-NI" sz="1800" b="1" dirty="0">
                  <a:solidFill>
                    <a:schemeClr val="bg1"/>
                  </a:solidFill>
                </a:rPr>
                <a:t>mensuales con madres, padres o tutores</a:t>
              </a:r>
              <a:endParaRPr sz="18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543;p42"/>
            <p:cNvSpPr/>
            <p:nvPr/>
          </p:nvSpPr>
          <p:spPr>
            <a:xfrm>
              <a:off x="8460817" y="5930607"/>
              <a:ext cx="230586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8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1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1" y="320"/>
                    <a:pt x="4" y="327"/>
                    <a:pt x="11" y="330"/>
                  </a:cubicBezTo>
                  <a:cubicBezTo>
                    <a:pt x="179" y="427"/>
                    <a:pt x="179" y="427"/>
                    <a:pt x="179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8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lvl="0">
                <a:buClr>
                  <a:schemeClr val="dk1"/>
                </a:buClr>
                <a:buSzPts val="1400"/>
              </a:pPr>
              <a:endParaRPr lang="es-NI" dirty="0" smtClean="0"/>
            </a:p>
            <a:p>
              <a:pPr lvl="0">
                <a:buClr>
                  <a:schemeClr val="dk1"/>
                </a:buClr>
                <a:buSzPts val="1400"/>
              </a:pPr>
              <a:endParaRPr lang="es-NI" dirty="0"/>
            </a:p>
            <a:p>
              <a:pPr lvl="0" algn="ctr">
                <a:buClr>
                  <a:schemeClr val="dk1"/>
                </a:buClr>
                <a:buSzPts val="1400"/>
              </a:pPr>
              <a:r>
                <a:rPr lang="es-NI" sz="1600" b="1" dirty="0" smtClean="0">
                  <a:solidFill>
                    <a:schemeClr val="bg1"/>
                  </a:solidFill>
                </a:rPr>
                <a:t>Capacitación</a:t>
              </a:r>
              <a:r>
                <a:rPr lang="es-NI" sz="1600" b="1" dirty="0">
                  <a:solidFill>
                    <a:schemeClr val="bg1"/>
                  </a:solidFill>
                </a:rPr>
                <a:t> de Docentes en apoyo emocional, auto cuido, manejo adecuado del estrés y el duelo</a:t>
              </a:r>
              <a:endParaRPr sz="16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76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21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a21" id="{561F8CD5-F8FB-4F58-95FF-1B561B2D9FB2}" vid="{D33915E4-318A-4B7E-9488-E11DB46832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Tema23</Template>
  <TotalTime>542</TotalTime>
  <Words>987</Words>
  <Application>Microsoft Office PowerPoint</Application>
  <PresentationFormat>Personalizado</PresentationFormat>
  <Paragraphs>104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Tema21</vt:lpstr>
      <vt:lpstr>ATENCIÓN A EDUCACIÓN EN TIEMPOS DE PANDEMIA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Acciones de acompañamiento a la Comunidad Educativa 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- LOGROS 2019   - PROYECCIONES 2020</dc:title>
  <dc:creator>Usuario de Windows</dc:creator>
  <cp:lastModifiedBy>Martha</cp:lastModifiedBy>
  <cp:revision>65</cp:revision>
  <cp:lastPrinted>2019-12-10T15:33:57Z</cp:lastPrinted>
  <dcterms:created xsi:type="dcterms:W3CDTF">2019-12-10T00:44:40Z</dcterms:created>
  <dcterms:modified xsi:type="dcterms:W3CDTF">2020-08-14T23:00:54Z</dcterms:modified>
</cp:coreProperties>
</file>